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4"/>
  </p:sldMasterIdLst>
  <p:notesMasterIdLst>
    <p:notesMasterId r:id="rId16"/>
  </p:notesMasterIdLst>
  <p:sldIdLst>
    <p:sldId id="257" r:id="rId5"/>
    <p:sldId id="258" r:id="rId6"/>
    <p:sldId id="259" r:id="rId7"/>
    <p:sldId id="314" r:id="rId8"/>
    <p:sldId id="315" r:id="rId9"/>
    <p:sldId id="317" r:id="rId10"/>
    <p:sldId id="313" r:id="rId11"/>
    <p:sldId id="280" r:id="rId12"/>
    <p:sldId id="281" r:id="rId13"/>
    <p:sldId id="272" r:id="rId14"/>
    <p:sldId id="277" r:id="rId15"/>
  </p:sldIdLst>
  <p:sldSz cx="9144000" cy="5143500" type="screen16x9"/>
  <p:notesSz cx="6858000" cy="9144000"/>
  <p:embeddedFontLst>
    <p:embeddedFont>
      <p:font typeface="Bitter" pitchFamily="2" charset="77"/>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Lato Black" panose="020F0502020204030204" pitchFamily="34" charset="0"/>
      <p:bold r:id="rId25"/>
      <p:italic r:id="rId26"/>
      <p:boldItalic r:id="rId27"/>
    </p:embeddedFont>
    <p:embeddedFont>
      <p:font typeface="Lato Light" panose="020F03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pen Sans ExtraBold" panose="020F0502020204030204" pitchFamily="34" charset="0"/>
      <p:bold r:id="rId36"/>
      <p:italic r:id="rId37"/>
      <p:boldItalic r:id="rId38"/>
    </p:embeddedFont>
    <p:embeddedFont>
      <p:font typeface="Raleway"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41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15400-45B9-4D43-BE78-B4B73F8D76F2}">
  <a:tblStyle styleId="{B2D15400-45B9-4D43-BE78-B4B73F8D76F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4704"/>
  </p:normalViewPr>
  <p:slideViewPr>
    <p:cSldViewPr snapToGrid="0">
      <p:cViewPr varScale="1">
        <p:scale>
          <a:sx n="274" d="100"/>
          <a:sy n="274" d="100"/>
        </p:scale>
        <p:origin x="336" y="448"/>
      </p:cViewPr>
      <p:guideLst>
        <p:guide orient="horz" pos="1620"/>
        <p:guide pos="2880"/>
        <p:guide pos="34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69183949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start, let me quickly introduce you to RiskOptics.  </a:t>
            </a:r>
            <a:endParaRPr/>
          </a:p>
          <a:p>
            <a:pPr marL="0" lvl="0" indent="0" algn="l" rtl="0">
              <a:spcBef>
                <a:spcPts val="0"/>
              </a:spcBef>
              <a:spcAft>
                <a:spcPts val="0"/>
              </a:spcAft>
              <a:buNone/>
            </a:pPr>
            <a:endParaRPr/>
          </a:p>
          <a:p>
            <a:pPr marL="0" lvl="0" indent="0" algn="l" rtl="0">
              <a:spcBef>
                <a:spcPts val="0"/>
              </a:spcBef>
              <a:spcAft>
                <a:spcPts val="0"/>
              </a:spcAft>
              <a:buNone/>
            </a:pPr>
            <a:r>
              <a:rPr lang="en"/>
              <a:t>We help you see risk differently by tying risk to your business strategy. This helps you make strategic, risk-informed business decisions.</a:t>
            </a:r>
            <a:endParaRPr/>
          </a:p>
          <a:p>
            <a:pPr marL="0" lvl="0" indent="0" algn="l" rtl="0">
              <a:spcBef>
                <a:spcPts val="0"/>
              </a:spcBef>
              <a:spcAft>
                <a:spcPts val="0"/>
              </a:spcAft>
              <a:buNone/>
            </a:pPr>
            <a:endParaRPr/>
          </a:p>
          <a:p>
            <a:pPr marL="0" lvl="0" indent="0" algn="l" rtl="0">
              <a:spcBef>
                <a:spcPts val="0"/>
              </a:spcBef>
              <a:spcAft>
                <a:spcPts val="0"/>
              </a:spcAft>
              <a:buNone/>
            </a:pPr>
            <a:r>
              <a:rPr lang="en"/>
              <a:t>Today, I’m going to share with you a few ways that this approach can help you see risk more clearly, stay ahead of threats, convey the impact of risk in financial terms your leadership understands, and give time back to your teams.</a:t>
            </a:r>
            <a:endParaRPr/>
          </a:p>
        </p:txBody>
      </p:sp>
      <p:sp>
        <p:nvSpPr>
          <p:cNvPr id="692" name="Google Shape;692;g269183949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78d5eb7452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78d5eb7452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approach delivers many benefits to your organization.  First and foremost, it helps you be more strategic in your approach to IT Risk Management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InfoSec leaders are able to craft programs around key business priorities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And this allows them to communicate risk in a language leadership understands and gain multiple levels of visibility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It will also make it easier for teams to get their job done because they are focused on more strategic work. They can spend less time fighting fires and more time planning growth.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Stay ahead of threats - you’re able to do more On-Demand assessments and continuous monitoring which can set the foundation and move closer to real-time risk performance management.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78d5eb7452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g278d5eb7452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b3127cdc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b3127cdc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JEN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Share the exciting news that we're evolving our educational content by transitioning from the University and RU platforms to a vibrant community learning experience.</a:t>
            </a:r>
            <a:endParaRPr>
              <a:solidFill>
                <a:schemeClr val="dk1"/>
              </a:solidFill>
            </a:endParaRPr>
          </a:p>
          <a:p>
            <a:pPr marL="0" lvl="0" indent="0" algn="l" rtl="0">
              <a:spcBef>
                <a:spcPts val="0"/>
              </a:spcBef>
              <a:spcAft>
                <a:spcPts val="0"/>
              </a:spcAft>
              <a:buNone/>
            </a:pPr>
            <a:r>
              <a:rPr lang="en">
                <a:solidFill>
                  <a:schemeClr val="dk1"/>
                </a:solidFill>
              </a:rPr>
              <a:t>- Emphasize that this shift is about enhancing your interactive, user-friendly experience with more resources and features.</a:t>
            </a:r>
            <a:endParaRPr>
              <a:solidFill>
                <a:schemeClr val="dk1"/>
              </a:solidFill>
            </a:endParaRPr>
          </a:p>
          <a:p>
            <a:pPr marL="0" lvl="0" indent="0" algn="l" rtl="0">
              <a:spcBef>
                <a:spcPts val="0"/>
              </a:spcBef>
              <a:spcAft>
                <a:spcPts val="0"/>
              </a:spcAft>
              <a:buNone/>
            </a:pPr>
            <a:r>
              <a:rPr lang="en">
                <a:solidFill>
                  <a:schemeClr val="dk1"/>
                </a:solidFill>
              </a:rPr>
              <a:t>- Explain how a centralized community hub simplifies your learning journey, eliminating the need for multiple logins and platforms.</a:t>
            </a:r>
            <a:endParaRPr>
              <a:solidFill>
                <a:schemeClr val="dk1"/>
              </a:solidFill>
            </a:endParaRPr>
          </a:p>
          <a:p>
            <a:pPr marL="0" lvl="0" indent="0" algn="l" rtl="0">
              <a:spcBef>
                <a:spcPts val="0"/>
              </a:spcBef>
              <a:spcAft>
                <a:spcPts val="0"/>
              </a:spcAft>
              <a:buNone/>
            </a:pPr>
            <a:r>
              <a:rPr lang="en">
                <a:solidFill>
                  <a:schemeClr val="dk1"/>
                </a:solidFill>
              </a:rPr>
              <a:t>- Announce the timeline for this evolution (new training site coming in October!)roar, reassuring customers that all crucial RU content will be seamlessly incorporated into the community space.</a:t>
            </a:r>
            <a:endParaRPr>
              <a:solidFill>
                <a:schemeClr val="dk1"/>
              </a:solidFill>
            </a:endParaRPr>
          </a:p>
          <a:p>
            <a:pPr marL="0" lvl="0" indent="0" algn="l" rtl="0">
              <a:spcBef>
                <a:spcPts val="0"/>
              </a:spcBef>
              <a:spcAft>
                <a:spcPts val="0"/>
              </a:spcAft>
              <a:buClr>
                <a:schemeClr val="dk1"/>
              </a:buClr>
              <a:buSzPts val="1100"/>
              <a:buFont typeface="Arial"/>
              <a:buNone/>
            </a:pPr>
            <a:r>
              <a:rPr lang="en"/>
              <a:t>- Discuss our renewed focus on creating a dynamic blend of videos and knowledge base articles, designed to offer you a comprehensive yet flexible learning experience.</a:t>
            </a:r>
            <a:endParaRPr/>
          </a:p>
          <a:p>
            <a:pPr marL="0" lvl="0" indent="0" algn="l" rtl="0">
              <a:spcBef>
                <a:spcPts val="0"/>
              </a:spcBef>
              <a:spcAft>
                <a:spcPts val="0"/>
              </a:spcAft>
              <a:buClr>
                <a:schemeClr val="dk1"/>
              </a:buClr>
              <a:buSzPts val="1100"/>
              <a:buFont typeface="Arial"/>
              <a:buNone/>
            </a:pPr>
            <a:r>
              <a:rPr lang="en"/>
              <a:t>- Announce the introduction of a dedicated "Training" page within the community. This will be your one-stop-shop for all learning materials, tutorials, and resources.</a:t>
            </a:r>
            <a:endParaRPr/>
          </a:p>
          <a:p>
            <a:pPr marL="0" lvl="0" indent="0" algn="l" rtl="0">
              <a:spcBef>
                <a:spcPts val="0"/>
              </a:spcBef>
              <a:spcAft>
                <a:spcPts val="0"/>
              </a:spcAft>
              <a:buClr>
                <a:schemeClr val="dk1"/>
              </a:buClr>
              <a:buSzPts val="1100"/>
              <a:buFont typeface="Arial"/>
              <a:buNone/>
            </a:pPr>
            <a:r>
              <a:rPr lang="en"/>
              <a:t>- Describe the type of content that will populate this new hub - we're committed to making this a resource-rich space, including both ZenGRC and ROAR content, thereby allowing you to find everything you need in one place.</a:t>
            </a:r>
            <a:endParaRPr/>
          </a:p>
          <a:p>
            <a:pPr marL="0" lvl="0" indent="0" algn="l" rtl="0">
              <a:spcBef>
                <a:spcPts val="0"/>
              </a:spcBef>
              <a:spcAft>
                <a:spcPts val="0"/>
              </a:spcAft>
              <a:buNone/>
            </a:pPr>
            <a:r>
              <a:rPr lang="en"/>
              <a:t>- Add that our community approach allows us to be agile in updating and expanding our training library, ensuring you always have access to the latest and most relevant information.</a:t>
            </a:r>
            <a:endParaRPr/>
          </a:p>
          <a:p>
            <a:pPr marL="0" lvl="0" indent="0" algn="l" rtl="0">
              <a:spcBef>
                <a:spcPts val="0"/>
              </a:spcBef>
              <a:spcAft>
                <a:spcPts val="0"/>
              </a:spcAft>
              <a:buNone/>
            </a:pPr>
            <a:r>
              <a:rPr lang="en">
                <a:solidFill>
                  <a:schemeClr val="dk1"/>
                </a:solidFill>
              </a:rPr>
              <a:t>- Encourage open lines of communication for any questions, concerns, or insights customers may have. We're here to make this transition as smooth as possible for you.</a:t>
            </a:r>
            <a:endParaRPr/>
          </a:p>
        </p:txBody>
      </p:sp>
    </p:spTree>
    <p:extLst>
      <p:ext uri="{BB962C8B-B14F-4D97-AF65-F5344CB8AC3E}">
        <p14:creationId xmlns:p14="http://schemas.microsoft.com/office/powerpoint/2010/main" val="345877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78d5eb7452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278d5eb7452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4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78d5eb7452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278d5eb7452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87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78d5eb7452_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278d5eb7452_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2828c98a50a_0_5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start, let me quickly introduce you to RiskOptics.  </a:t>
            </a:r>
            <a:endParaRPr/>
          </a:p>
          <a:p>
            <a:pPr marL="0" lvl="0" indent="0" algn="l" rtl="0">
              <a:spcBef>
                <a:spcPts val="0"/>
              </a:spcBef>
              <a:spcAft>
                <a:spcPts val="0"/>
              </a:spcAft>
              <a:buNone/>
            </a:pPr>
            <a:endParaRPr/>
          </a:p>
          <a:p>
            <a:pPr marL="0" lvl="0" indent="0" algn="l" rtl="0">
              <a:spcBef>
                <a:spcPts val="0"/>
              </a:spcBef>
              <a:spcAft>
                <a:spcPts val="0"/>
              </a:spcAft>
              <a:buNone/>
            </a:pPr>
            <a:r>
              <a:rPr lang="en"/>
              <a:t>We help you see risk differently by tying risk to your business strategy. This helps you make strategic, risk-informed business decisions.</a:t>
            </a:r>
            <a:endParaRPr/>
          </a:p>
          <a:p>
            <a:pPr marL="0" lvl="0" indent="0" algn="l" rtl="0">
              <a:spcBef>
                <a:spcPts val="0"/>
              </a:spcBef>
              <a:spcAft>
                <a:spcPts val="0"/>
              </a:spcAft>
              <a:buNone/>
            </a:pPr>
            <a:endParaRPr/>
          </a:p>
          <a:p>
            <a:pPr marL="0" lvl="0" indent="0" algn="l" rtl="0">
              <a:spcBef>
                <a:spcPts val="0"/>
              </a:spcBef>
              <a:spcAft>
                <a:spcPts val="0"/>
              </a:spcAft>
              <a:buNone/>
            </a:pPr>
            <a:r>
              <a:rPr lang="en"/>
              <a:t>Today, I’m going to share with you a few ways that this approach can help you see risk more clearly, stay ahead of threats, convey the impact of risk in financial terms your leadership understands, and give time back to your teams.</a:t>
            </a:r>
            <a:endParaRPr/>
          </a:p>
        </p:txBody>
      </p:sp>
      <p:sp>
        <p:nvSpPr>
          <p:cNvPr id="1050" name="Google Shape;1050;g2828c98a50a_0_5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13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medium blue top right symbol"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19150" y="1802850"/>
            <a:ext cx="7505700" cy="1537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lt1"/>
                </a:solidFill>
                <a:latin typeface="Bitter"/>
                <a:ea typeface="Bitter"/>
                <a:cs typeface="Bitter"/>
                <a:sym typeface="Bitter"/>
              </a:defRPr>
            </a:lvl1pPr>
            <a:lvl2pPr lvl="1" algn="ctr" rtl="0">
              <a:spcBef>
                <a:spcPts val="0"/>
              </a:spcBef>
              <a:spcAft>
                <a:spcPts val="0"/>
              </a:spcAft>
              <a:buNone/>
              <a:defRPr sz="1600" b="1">
                <a:solidFill>
                  <a:schemeClr val="lt1"/>
                </a:solidFill>
                <a:latin typeface="Bitter"/>
                <a:ea typeface="Bitter"/>
                <a:cs typeface="Bitter"/>
                <a:sym typeface="Bitter"/>
              </a:defRPr>
            </a:lvl2pPr>
            <a:lvl3pPr lvl="2" algn="ctr" rtl="0">
              <a:spcBef>
                <a:spcPts val="0"/>
              </a:spcBef>
              <a:spcAft>
                <a:spcPts val="0"/>
              </a:spcAft>
              <a:buNone/>
              <a:defRPr sz="1600" b="1">
                <a:solidFill>
                  <a:schemeClr val="lt1"/>
                </a:solidFill>
                <a:latin typeface="Bitter"/>
                <a:ea typeface="Bitter"/>
                <a:cs typeface="Bitter"/>
                <a:sym typeface="Bitter"/>
              </a:defRPr>
            </a:lvl3pPr>
            <a:lvl4pPr lvl="3" algn="ctr" rtl="0">
              <a:spcBef>
                <a:spcPts val="0"/>
              </a:spcBef>
              <a:spcAft>
                <a:spcPts val="0"/>
              </a:spcAft>
              <a:buNone/>
              <a:defRPr sz="1600" b="1">
                <a:solidFill>
                  <a:schemeClr val="lt1"/>
                </a:solidFill>
                <a:latin typeface="Bitter"/>
                <a:ea typeface="Bitter"/>
                <a:cs typeface="Bitter"/>
                <a:sym typeface="Bitter"/>
              </a:defRPr>
            </a:lvl4pPr>
            <a:lvl5pPr lvl="4" algn="ctr" rtl="0">
              <a:spcBef>
                <a:spcPts val="0"/>
              </a:spcBef>
              <a:spcAft>
                <a:spcPts val="0"/>
              </a:spcAft>
              <a:buNone/>
              <a:defRPr sz="1600" b="1">
                <a:solidFill>
                  <a:schemeClr val="lt1"/>
                </a:solidFill>
                <a:latin typeface="Bitter"/>
                <a:ea typeface="Bitter"/>
                <a:cs typeface="Bitter"/>
                <a:sym typeface="Bitter"/>
              </a:defRPr>
            </a:lvl5pPr>
            <a:lvl6pPr lvl="5" algn="ctr" rtl="0">
              <a:spcBef>
                <a:spcPts val="0"/>
              </a:spcBef>
              <a:spcAft>
                <a:spcPts val="0"/>
              </a:spcAft>
              <a:buNone/>
              <a:defRPr sz="1600" b="1">
                <a:solidFill>
                  <a:schemeClr val="lt1"/>
                </a:solidFill>
                <a:latin typeface="Bitter"/>
                <a:ea typeface="Bitter"/>
                <a:cs typeface="Bitter"/>
                <a:sym typeface="Bitter"/>
              </a:defRPr>
            </a:lvl6pPr>
            <a:lvl7pPr lvl="6" algn="ctr" rtl="0">
              <a:spcBef>
                <a:spcPts val="0"/>
              </a:spcBef>
              <a:spcAft>
                <a:spcPts val="0"/>
              </a:spcAft>
              <a:buNone/>
              <a:defRPr sz="1600" b="1">
                <a:solidFill>
                  <a:schemeClr val="lt1"/>
                </a:solidFill>
                <a:latin typeface="Bitter"/>
                <a:ea typeface="Bitter"/>
                <a:cs typeface="Bitter"/>
                <a:sym typeface="Bitter"/>
              </a:defRPr>
            </a:lvl7pPr>
            <a:lvl8pPr lvl="7" algn="ctr" rtl="0">
              <a:spcBef>
                <a:spcPts val="0"/>
              </a:spcBef>
              <a:spcAft>
                <a:spcPts val="0"/>
              </a:spcAft>
              <a:buNone/>
              <a:defRPr sz="1600" b="1">
                <a:solidFill>
                  <a:schemeClr val="lt1"/>
                </a:solidFill>
                <a:latin typeface="Bitter"/>
                <a:ea typeface="Bitter"/>
                <a:cs typeface="Bitter"/>
                <a:sym typeface="Bitter"/>
              </a:defRPr>
            </a:lvl8pPr>
            <a:lvl9pPr lvl="8" algn="ctr" rtl="0">
              <a:spcBef>
                <a:spcPts val="0"/>
              </a:spcBef>
              <a:spcAft>
                <a:spcPts val="0"/>
              </a:spcAft>
              <a:buNone/>
              <a:defRPr sz="1600" b="1">
                <a:solidFill>
                  <a:schemeClr val="lt1"/>
                </a:solidFill>
                <a:latin typeface="Bitter"/>
                <a:ea typeface="Bitter"/>
                <a:cs typeface="Bitter"/>
                <a:sym typeface="Bitter"/>
              </a:defRPr>
            </a:lvl9pPr>
          </a:lstStyle>
          <a:p>
            <a:endParaRPr/>
          </a:p>
        </p:txBody>
      </p:sp>
      <p:sp>
        <p:nvSpPr>
          <p:cNvPr id="14" name="Google Shape;14;p2"/>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lt2"/>
                </a:solidFill>
                <a:latin typeface="Open Sans"/>
                <a:ea typeface="Open Sans"/>
                <a:cs typeface="Open Sans"/>
                <a:sym typeface="Open Sans"/>
              </a:rPr>
              <a:t>Proprietary and Confidential, </a:t>
            </a:r>
            <a:r>
              <a:rPr lang="en" sz="1000" dirty="0" err="1">
                <a:solidFill>
                  <a:schemeClr val="lt2"/>
                </a:solidFill>
                <a:latin typeface="Open Sans"/>
                <a:ea typeface="Open Sans"/>
                <a:cs typeface="Open Sans"/>
                <a:sym typeface="Open Sans"/>
              </a:rPr>
              <a:t>ZenGRC</a:t>
            </a:r>
            <a:r>
              <a:rPr lang="en" sz="1000" dirty="0">
                <a:solidFill>
                  <a:schemeClr val="lt2"/>
                </a:solidFill>
                <a:latin typeface="Open Sans"/>
                <a:ea typeface="Open Sans"/>
                <a:cs typeface="Open Sans"/>
                <a:sym typeface="Open Sans"/>
              </a:rPr>
              <a:t>, Inc.</a:t>
            </a:r>
            <a:endParaRPr sz="1000" i="0" u="none" strike="noStrike" cap="none" dirty="0">
              <a:solidFill>
                <a:schemeClr val="lt2"/>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B894B396-2FAF-1F91-508E-771D8FC1BF19}"/>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2 text boxes light blue - symbol top right">
  <p:cSld name="TITLE_AND_BODY_27_1">
    <p:spTree>
      <p:nvGrpSpPr>
        <p:cNvPr id="1" name="Shape 93"/>
        <p:cNvGrpSpPr/>
        <p:nvPr/>
      </p:nvGrpSpPr>
      <p:grpSpPr>
        <a:xfrm>
          <a:off x="0" y="0"/>
          <a:ext cx="0" cy="0"/>
          <a:chOff x="0" y="0"/>
          <a:chExt cx="0" cy="0"/>
        </a:xfrm>
      </p:grpSpPr>
      <p:sp>
        <p:nvSpPr>
          <p:cNvPr id="94" name="Google Shape;94;p14"/>
          <p:cNvSpPr/>
          <p:nvPr/>
        </p:nvSpPr>
        <p:spPr>
          <a:xfrm>
            <a:off x="501800" y="1297575"/>
            <a:ext cx="3975000" cy="32826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740370" y="1297575"/>
            <a:ext cx="3975000" cy="32826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txBox="1">
            <a:spLocks noGrp="1"/>
          </p:cNvSpPr>
          <p:nvPr>
            <p:ph type="body" idx="1"/>
          </p:nvPr>
        </p:nvSpPr>
        <p:spPr>
          <a:xfrm>
            <a:off x="67627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97" name="Google Shape;97;p14"/>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98" name="Google Shape;98;p14"/>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99" name="Google Shape;99;p14"/>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00" name="Google Shape;100;p14"/>
          <p:cNvSpPr txBox="1">
            <a:spLocks noGrp="1"/>
          </p:cNvSpPr>
          <p:nvPr>
            <p:ph type="body" idx="2"/>
          </p:nvPr>
        </p:nvSpPr>
        <p:spPr>
          <a:xfrm>
            <a:off x="490252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6B354959-A926-04AB-3545-D8EA4EE9F0CD}"/>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2 text boxes dark blue - symbol top right 1">
  <p:cSld name="TITLE_AND_BODY_27_1_1">
    <p:spTree>
      <p:nvGrpSpPr>
        <p:cNvPr id="1" name="Shape 102"/>
        <p:cNvGrpSpPr/>
        <p:nvPr/>
      </p:nvGrpSpPr>
      <p:grpSpPr>
        <a:xfrm>
          <a:off x="0" y="0"/>
          <a:ext cx="0" cy="0"/>
          <a:chOff x="0" y="0"/>
          <a:chExt cx="0" cy="0"/>
        </a:xfrm>
      </p:grpSpPr>
      <p:sp>
        <p:nvSpPr>
          <p:cNvPr id="103" name="Google Shape;103;p15"/>
          <p:cNvSpPr/>
          <p:nvPr/>
        </p:nvSpPr>
        <p:spPr>
          <a:xfrm>
            <a:off x="501800" y="1297575"/>
            <a:ext cx="3975000" cy="3282600"/>
          </a:xfrm>
          <a:prstGeom prst="round2DiagRect">
            <a:avLst>
              <a:gd name="adj1" fmla="val 16667"/>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4740370" y="1297575"/>
            <a:ext cx="3975000" cy="3282600"/>
          </a:xfrm>
          <a:prstGeom prst="round2DiagRect">
            <a:avLst>
              <a:gd name="adj1" fmla="val 16667"/>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txBox="1">
            <a:spLocks noGrp="1"/>
          </p:cNvSpPr>
          <p:nvPr>
            <p:ph type="body" idx="1"/>
          </p:nvPr>
        </p:nvSpPr>
        <p:spPr>
          <a:xfrm>
            <a:off x="67627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sp>
        <p:nvSpPr>
          <p:cNvPr id="106" name="Google Shape;106;p15"/>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107" name="Google Shape;107;p15"/>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108" name="Google Shape;108;p15"/>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09" name="Google Shape;109;p15"/>
          <p:cNvSpPr txBox="1">
            <a:spLocks noGrp="1"/>
          </p:cNvSpPr>
          <p:nvPr>
            <p:ph type="body" idx="2"/>
          </p:nvPr>
        </p:nvSpPr>
        <p:spPr>
          <a:xfrm>
            <a:off x="490252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97D95F09-094E-9FF7-044C-FDA3EFF981C9}"/>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2 text boxes blue mix - symbol top right 1 1">
  <p:cSld name="TITLE_AND_BODY_27_1_1_1">
    <p:spTree>
      <p:nvGrpSpPr>
        <p:cNvPr id="1" name="Shape 111"/>
        <p:cNvGrpSpPr/>
        <p:nvPr/>
      </p:nvGrpSpPr>
      <p:grpSpPr>
        <a:xfrm>
          <a:off x="0" y="0"/>
          <a:ext cx="0" cy="0"/>
          <a:chOff x="0" y="0"/>
          <a:chExt cx="0" cy="0"/>
        </a:xfrm>
      </p:grpSpPr>
      <p:sp>
        <p:nvSpPr>
          <p:cNvPr id="112" name="Google Shape;112;p16"/>
          <p:cNvSpPr/>
          <p:nvPr/>
        </p:nvSpPr>
        <p:spPr>
          <a:xfrm>
            <a:off x="501800" y="1297575"/>
            <a:ext cx="3975000" cy="3282600"/>
          </a:xfrm>
          <a:prstGeom prst="round2DiagRect">
            <a:avLst>
              <a:gd name="adj1" fmla="val 16667"/>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4740370" y="1297575"/>
            <a:ext cx="3975000" cy="3282600"/>
          </a:xfrm>
          <a:prstGeom prst="round2DiagRect">
            <a:avLst>
              <a:gd name="adj1" fmla="val 1666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txBox="1">
            <a:spLocks noGrp="1"/>
          </p:cNvSpPr>
          <p:nvPr>
            <p:ph type="body" idx="1"/>
          </p:nvPr>
        </p:nvSpPr>
        <p:spPr>
          <a:xfrm>
            <a:off x="67627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sp>
        <p:nvSpPr>
          <p:cNvPr id="115" name="Google Shape;115;p16"/>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116" name="Google Shape;116;p16"/>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117" name="Google Shape;117;p16"/>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18" name="Google Shape;118;p16"/>
          <p:cNvSpPr txBox="1">
            <a:spLocks noGrp="1"/>
          </p:cNvSpPr>
          <p:nvPr>
            <p:ph type="body" idx="2"/>
          </p:nvPr>
        </p:nvSpPr>
        <p:spPr>
          <a:xfrm>
            <a:off x="490252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6677A4AC-CC0F-AC3C-F840-F27AD45011AE}"/>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2 text boxes accent colors - symbol top right 1 1 1">
  <p:cSld name="TITLE_AND_BODY_27_1_1_1_1">
    <p:spTree>
      <p:nvGrpSpPr>
        <p:cNvPr id="1" name="Shape 120"/>
        <p:cNvGrpSpPr/>
        <p:nvPr/>
      </p:nvGrpSpPr>
      <p:grpSpPr>
        <a:xfrm>
          <a:off x="0" y="0"/>
          <a:ext cx="0" cy="0"/>
          <a:chOff x="0" y="0"/>
          <a:chExt cx="0" cy="0"/>
        </a:xfrm>
      </p:grpSpPr>
      <p:sp>
        <p:nvSpPr>
          <p:cNvPr id="121" name="Google Shape;121;p17"/>
          <p:cNvSpPr/>
          <p:nvPr/>
        </p:nvSpPr>
        <p:spPr>
          <a:xfrm>
            <a:off x="501800" y="1297575"/>
            <a:ext cx="3975000" cy="3282600"/>
          </a:xfrm>
          <a:prstGeom prst="round2Diag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4740370" y="1297575"/>
            <a:ext cx="3975000" cy="3282600"/>
          </a:xfrm>
          <a:prstGeom prst="round2Diag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a:spLocks noGrp="1"/>
          </p:cNvSpPr>
          <p:nvPr>
            <p:ph type="body" idx="1"/>
          </p:nvPr>
        </p:nvSpPr>
        <p:spPr>
          <a:xfrm>
            <a:off x="67627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124" name="Google Shape;124;p17"/>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125" name="Google Shape;125;p17"/>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126" name="Google Shape;126;p17"/>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27" name="Google Shape;127;p17"/>
          <p:cNvSpPr txBox="1">
            <a:spLocks noGrp="1"/>
          </p:cNvSpPr>
          <p:nvPr>
            <p:ph type="body" idx="2"/>
          </p:nvPr>
        </p:nvSpPr>
        <p:spPr>
          <a:xfrm>
            <a:off x="4902525" y="1458900"/>
            <a:ext cx="3638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E5DD56AE-6570-2B51-48F9-DE9C4787D5BD}"/>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in 2 rows and body copy + image frame on light blue bg - symbol top right">
  <p:cSld name="TITLE_AND_BODY_5">
    <p:spTree>
      <p:nvGrpSpPr>
        <p:cNvPr id="1" name="Shape 129"/>
        <p:cNvGrpSpPr/>
        <p:nvPr/>
      </p:nvGrpSpPr>
      <p:grpSpPr>
        <a:xfrm>
          <a:off x="0" y="0"/>
          <a:ext cx="0" cy="0"/>
          <a:chOff x="0" y="0"/>
          <a:chExt cx="0" cy="0"/>
        </a:xfrm>
      </p:grpSpPr>
      <p:sp>
        <p:nvSpPr>
          <p:cNvPr id="130" name="Google Shape;130;p18"/>
          <p:cNvSpPr/>
          <p:nvPr/>
        </p:nvSpPr>
        <p:spPr>
          <a:xfrm>
            <a:off x="4460600" y="100"/>
            <a:ext cx="46833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txBox="1">
            <a:spLocks noGrp="1"/>
          </p:cNvSpPr>
          <p:nvPr>
            <p:ph type="body" idx="1"/>
          </p:nvPr>
        </p:nvSpPr>
        <p:spPr>
          <a:xfrm>
            <a:off x="337275" y="1594350"/>
            <a:ext cx="3593100" cy="3069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2" name="Google Shape;132;p18"/>
          <p:cNvSpPr/>
          <p:nvPr/>
        </p:nvSpPr>
        <p:spPr>
          <a:xfrm>
            <a:off x="442950" y="4779300"/>
            <a:ext cx="30576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33" name="Google Shape;133;p18"/>
          <p:cNvSpPr txBox="1">
            <a:spLocks noGrp="1"/>
          </p:cNvSpPr>
          <p:nvPr>
            <p:ph type="title"/>
          </p:nvPr>
        </p:nvSpPr>
        <p:spPr>
          <a:xfrm>
            <a:off x="337275" y="461349"/>
            <a:ext cx="40644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134" name="Google Shape;134;p18"/>
          <p:cNvCxnSpPr/>
          <p:nvPr/>
        </p:nvCxnSpPr>
        <p:spPr>
          <a:xfrm>
            <a:off x="442950" y="1393532"/>
            <a:ext cx="1843200" cy="0"/>
          </a:xfrm>
          <a:prstGeom prst="straightConnector1">
            <a:avLst/>
          </a:prstGeom>
          <a:noFill/>
          <a:ln w="38100" cap="flat" cmpd="sng">
            <a:solidFill>
              <a:schemeClr val="dk2"/>
            </a:solidFill>
            <a:prstDash val="solid"/>
            <a:round/>
            <a:headEnd type="none" w="med" len="med"/>
            <a:tailEnd type="none" w="med" len="med"/>
          </a:ln>
        </p:spPr>
      </p:cxnSp>
      <p:pic>
        <p:nvPicPr>
          <p:cNvPr id="3" name="Picture 2" descr="A black and white logo&#10;&#10;Description automatically generated">
            <a:extLst>
              <a:ext uri="{FF2B5EF4-FFF2-40B4-BE49-F238E27FC236}">
                <a16:creationId xmlns:a16="http://schemas.microsoft.com/office/drawing/2014/main" id="{1F1C5092-FD00-1F19-38E0-6C2D52461A98}"/>
              </a:ext>
            </a:extLst>
          </p:cNvPr>
          <p:cNvPicPr>
            <a:picLocks noChangeAspect="1"/>
          </p:cNvPicPr>
          <p:nvPr userDrawn="1"/>
        </p:nvPicPr>
        <p:blipFill>
          <a:blip r:embed="rId2"/>
          <a:srcRect r="65379"/>
          <a:stretch/>
        </p:blipFill>
        <p:spPr>
          <a:xfrm>
            <a:off x="8360614" y="105156"/>
            <a:ext cx="627937" cy="44475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in 2 rows and body copy + full-frame image - PRIMARY symbol top right">
  <p:cSld name="TITLE_AND_BODY_5_1">
    <p:spTree>
      <p:nvGrpSpPr>
        <p:cNvPr id="1" name="Shape 136"/>
        <p:cNvGrpSpPr/>
        <p:nvPr/>
      </p:nvGrpSpPr>
      <p:grpSpPr>
        <a:xfrm>
          <a:off x="0" y="0"/>
          <a:ext cx="0" cy="0"/>
          <a:chOff x="0" y="0"/>
          <a:chExt cx="0" cy="0"/>
        </a:xfrm>
      </p:grpSpPr>
      <p:sp>
        <p:nvSpPr>
          <p:cNvPr id="137" name="Google Shape;137;p19"/>
          <p:cNvSpPr>
            <a:spLocks noGrp="1"/>
          </p:cNvSpPr>
          <p:nvPr>
            <p:ph type="pic" idx="2"/>
          </p:nvPr>
        </p:nvSpPr>
        <p:spPr>
          <a:xfrm>
            <a:off x="4460600" y="0"/>
            <a:ext cx="4683300" cy="5143500"/>
          </a:xfrm>
          <a:prstGeom prst="rect">
            <a:avLst/>
          </a:prstGeom>
          <a:noFill/>
          <a:ln>
            <a:noFill/>
          </a:ln>
        </p:spPr>
      </p:sp>
      <p:sp>
        <p:nvSpPr>
          <p:cNvPr id="138" name="Google Shape;138;p19"/>
          <p:cNvSpPr txBox="1">
            <a:spLocks noGrp="1"/>
          </p:cNvSpPr>
          <p:nvPr>
            <p:ph type="body" idx="1"/>
          </p:nvPr>
        </p:nvSpPr>
        <p:spPr>
          <a:xfrm>
            <a:off x="337275" y="1594350"/>
            <a:ext cx="3593100" cy="3069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9" name="Google Shape;139;p19"/>
          <p:cNvSpPr/>
          <p:nvPr/>
        </p:nvSpPr>
        <p:spPr>
          <a:xfrm>
            <a:off x="442950" y="4779300"/>
            <a:ext cx="30576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140" name="Google Shape;140;p19"/>
          <p:cNvSpPr txBox="1">
            <a:spLocks noGrp="1"/>
          </p:cNvSpPr>
          <p:nvPr>
            <p:ph type="title"/>
          </p:nvPr>
        </p:nvSpPr>
        <p:spPr>
          <a:xfrm>
            <a:off x="337275" y="461349"/>
            <a:ext cx="40644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141" name="Google Shape;141;p19"/>
          <p:cNvCxnSpPr/>
          <p:nvPr/>
        </p:nvCxnSpPr>
        <p:spPr>
          <a:xfrm>
            <a:off x="442950" y="1393532"/>
            <a:ext cx="1843200" cy="0"/>
          </a:xfrm>
          <a:prstGeom prst="straightConnector1">
            <a:avLst/>
          </a:prstGeom>
          <a:noFill/>
          <a:ln w="38100" cap="flat" cmpd="sng">
            <a:solidFill>
              <a:schemeClr val="dk2"/>
            </a:solidFill>
            <a:prstDash val="solid"/>
            <a:round/>
            <a:headEnd type="none" w="med" len="med"/>
            <a:tailEnd type="none" w="med" len="med"/>
          </a:ln>
        </p:spPr>
      </p:cxnSp>
      <p:pic>
        <p:nvPicPr>
          <p:cNvPr id="2" name="Picture 1" descr="A blue infinity symbol on a black background&#10;&#10;Description automatically generated">
            <a:extLst>
              <a:ext uri="{FF2B5EF4-FFF2-40B4-BE49-F238E27FC236}">
                <a16:creationId xmlns:a16="http://schemas.microsoft.com/office/drawing/2014/main" id="{68E9AC5B-AA5D-FE10-EFA2-FBB382165445}"/>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TITLE_AND_BODY_3">
    <p:spTree>
      <p:nvGrpSpPr>
        <p:cNvPr id="1" name="Shape 143"/>
        <p:cNvGrpSpPr/>
        <p:nvPr/>
      </p:nvGrpSpPr>
      <p:grpSpPr>
        <a:xfrm>
          <a:off x="0" y="0"/>
          <a:ext cx="0" cy="0"/>
          <a:chOff x="0" y="0"/>
          <a:chExt cx="0" cy="0"/>
        </a:xfrm>
      </p:grpSpPr>
      <p:sp>
        <p:nvSpPr>
          <p:cNvPr id="144" name="Google Shape;144;p20"/>
          <p:cNvSpPr/>
          <p:nvPr/>
        </p:nvSpPr>
        <p:spPr>
          <a:xfrm>
            <a:off x="442950" y="973775"/>
            <a:ext cx="8293800" cy="363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146" name="Google Shape;146;p20"/>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47" name="Google Shape;147;p20"/>
          <p:cNvSpPr txBox="1">
            <a:spLocks noGrp="1"/>
          </p:cNvSpPr>
          <p:nvPr>
            <p:ph type="body" idx="1"/>
          </p:nvPr>
        </p:nvSpPr>
        <p:spPr>
          <a:xfrm>
            <a:off x="623550" y="1144275"/>
            <a:ext cx="7896900" cy="3277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AutoNum type="arabicPeriod"/>
              <a:defRPr/>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148" name="Google Shape;148;p20"/>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CDD479A6-08A1-6708-1AF4-A49C4C75593B}"/>
              </a:ext>
            </a:extLst>
          </p:cNvPr>
          <p:cNvPicPr>
            <a:picLocks noChangeAspect="1"/>
          </p:cNvPicPr>
          <p:nvPr userDrawn="1"/>
        </p:nvPicPr>
        <p:blipFill>
          <a:blip r:embed="rId3"/>
          <a:stretch>
            <a:fillRect/>
          </a:stretch>
        </p:blipFill>
        <p:spPr>
          <a:xfrm>
            <a:off x="8055917" y="205887"/>
            <a:ext cx="965241" cy="41605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oll">
  <p:cSld name="TITLE_AND_BODY_3_3">
    <p:spTree>
      <p:nvGrpSpPr>
        <p:cNvPr id="1" name="Shape 150"/>
        <p:cNvGrpSpPr/>
        <p:nvPr/>
      </p:nvGrpSpPr>
      <p:grpSpPr>
        <a:xfrm>
          <a:off x="0" y="0"/>
          <a:ext cx="0" cy="0"/>
          <a:chOff x="0" y="0"/>
          <a:chExt cx="0" cy="0"/>
        </a:xfrm>
      </p:grpSpPr>
      <p:sp>
        <p:nvSpPr>
          <p:cNvPr id="151" name="Google Shape;151;p21"/>
          <p:cNvSpPr/>
          <p:nvPr/>
        </p:nvSpPr>
        <p:spPr>
          <a:xfrm>
            <a:off x="442950" y="973775"/>
            <a:ext cx="8293800" cy="363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1"/>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53" name="Google Shape;153;p21"/>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cxnSp>
        <p:nvCxnSpPr>
          <p:cNvPr id="154" name="Google Shape;154;p21"/>
          <p:cNvCxnSpPr/>
          <p:nvPr/>
        </p:nvCxnSpPr>
        <p:spPr>
          <a:xfrm rot="10800000">
            <a:off x="2351251" y="1431731"/>
            <a:ext cx="0" cy="2716800"/>
          </a:xfrm>
          <a:prstGeom prst="straightConnector1">
            <a:avLst/>
          </a:prstGeom>
          <a:noFill/>
          <a:ln w="38100" cap="flat" cmpd="sng">
            <a:solidFill>
              <a:schemeClr val="dk2"/>
            </a:solidFill>
            <a:prstDash val="solid"/>
            <a:round/>
            <a:headEnd type="none" w="sm" len="sm"/>
            <a:tailEnd type="none" w="sm" len="sm"/>
          </a:ln>
        </p:spPr>
      </p:cxnSp>
      <p:grpSp>
        <p:nvGrpSpPr>
          <p:cNvPr id="155" name="Google Shape;155;p21"/>
          <p:cNvGrpSpPr/>
          <p:nvPr/>
        </p:nvGrpSpPr>
        <p:grpSpPr>
          <a:xfrm>
            <a:off x="823124" y="2166547"/>
            <a:ext cx="1154980" cy="1172696"/>
            <a:chOff x="9372580" y="4227943"/>
            <a:chExt cx="1444809" cy="1547092"/>
          </a:xfrm>
        </p:grpSpPr>
        <p:sp>
          <p:nvSpPr>
            <p:cNvPr id="156" name="Google Shape;156;p21"/>
            <p:cNvSpPr/>
            <p:nvPr/>
          </p:nvSpPr>
          <p:spPr>
            <a:xfrm>
              <a:off x="9372580" y="4227943"/>
              <a:ext cx="1444809" cy="1547092"/>
            </a:xfrm>
            <a:custGeom>
              <a:avLst/>
              <a:gdLst/>
              <a:ahLst/>
              <a:cxnLst/>
              <a:rect l="l" t="t" r="r" b="b"/>
              <a:pathLst>
                <a:path w="115886" h="124090" extrusionOk="0">
                  <a:moveTo>
                    <a:pt x="102896" y="8888"/>
                  </a:moveTo>
                  <a:cubicBezTo>
                    <a:pt x="105630" y="8888"/>
                    <a:pt x="106314" y="9914"/>
                    <a:pt x="106314" y="12307"/>
                  </a:cubicBezTo>
                  <a:lnTo>
                    <a:pt x="106314" y="83410"/>
                  </a:lnTo>
                  <a:cubicBezTo>
                    <a:pt x="106314" y="85803"/>
                    <a:pt x="105630" y="88538"/>
                    <a:pt x="102896" y="88538"/>
                  </a:cubicBezTo>
                  <a:lnTo>
                    <a:pt x="77257" y="88538"/>
                  </a:lnTo>
                  <a:cubicBezTo>
                    <a:pt x="76232" y="88538"/>
                    <a:pt x="73497" y="89222"/>
                    <a:pt x="73155" y="90589"/>
                  </a:cubicBezTo>
                  <a:lnTo>
                    <a:pt x="59823" y="112809"/>
                  </a:lnTo>
                  <a:cubicBezTo>
                    <a:pt x="59140" y="114176"/>
                    <a:pt x="58114" y="114176"/>
                    <a:pt x="57772" y="114176"/>
                  </a:cubicBezTo>
                  <a:cubicBezTo>
                    <a:pt x="57430" y="114176"/>
                    <a:pt x="56063" y="114176"/>
                    <a:pt x="55721" y="112809"/>
                  </a:cubicBezTo>
                  <a:lnTo>
                    <a:pt x="42047" y="90589"/>
                  </a:lnTo>
                  <a:cubicBezTo>
                    <a:pt x="41364" y="89222"/>
                    <a:pt x="38971" y="88538"/>
                    <a:pt x="37603" y="88538"/>
                  </a:cubicBezTo>
                  <a:lnTo>
                    <a:pt x="12307" y="88538"/>
                  </a:lnTo>
                  <a:cubicBezTo>
                    <a:pt x="9914" y="88538"/>
                    <a:pt x="8889" y="85803"/>
                    <a:pt x="8889" y="83410"/>
                  </a:cubicBezTo>
                  <a:lnTo>
                    <a:pt x="8889" y="12307"/>
                  </a:lnTo>
                  <a:cubicBezTo>
                    <a:pt x="8889" y="9914"/>
                    <a:pt x="9914" y="8888"/>
                    <a:pt x="12307" y="8888"/>
                  </a:cubicBezTo>
                  <a:close/>
                  <a:moveTo>
                    <a:pt x="12307" y="0"/>
                  </a:moveTo>
                  <a:cubicBezTo>
                    <a:pt x="5470" y="0"/>
                    <a:pt x="1" y="5470"/>
                    <a:pt x="1" y="12307"/>
                  </a:cubicBezTo>
                  <a:lnTo>
                    <a:pt x="1" y="83410"/>
                  </a:lnTo>
                  <a:cubicBezTo>
                    <a:pt x="1" y="90247"/>
                    <a:pt x="5470" y="97426"/>
                    <a:pt x="12307" y="97426"/>
                  </a:cubicBezTo>
                  <a:lnTo>
                    <a:pt x="35552" y="97426"/>
                  </a:lnTo>
                  <a:lnTo>
                    <a:pt x="48884" y="119646"/>
                  </a:lnTo>
                  <a:cubicBezTo>
                    <a:pt x="50935" y="123064"/>
                    <a:pt x="54012" y="124090"/>
                    <a:pt x="57772" y="124090"/>
                  </a:cubicBezTo>
                  <a:cubicBezTo>
                    <a:pt x="61532" y="124090"/>
                    <a:pt x="64609" y="122722"/>
                    <a:pt x="66660" y="119646"/>
                  </a:cubicBezTo>
                  <a:lnTo>
                    <a:pt x="79992" y="97426"/>
                  </a:lnTo>
                  <a:lnTo>
                    <a:pt x="103579" y="97426"/>
                  </a:lnTo>
                  <a:cubicBezTo>
                    <a:pt x="110416" y="97426"/>
                    <a:pt x="115886" y="90247"/>
                    <a:pt x="115886" y="83410"/>
                  </a:cubicBezTo>
                  <a:lnTo>
                    <a:pt x="115886" y="12307"/>
                  </a:lnTo>
                  <a:cubicBezTo>
                    <a:pt x="115544" y="5470"/>
                    <a:pt x="109732" y="0"/>
                    <a:pt x="103579" y="0"/>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7" name="Google Shape;157;p21"/>
            <p:cNvSpPr/>
            <p:nvPr/>
          </p:nvSpPr>
          <p:spPr>
            <a:xfrm>
              <a:off x="9706200" y="4722445"/>
              <a:ext cx="139800" cy="438900"/>
            </a:xfrm>
            <a:prstGeom prst="roundRect">
              <a:avLst>
                <a:gd name="adj" fmla="val 16667"/>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8" name="Google Shape;158;p21"/>
            <p:cNvSpPr/>
            <p:nvPr/>
          </p:nvSpPr>
          <p:spPr>
            <a:xfrm>
              <a:off x="9918785" y="4544630"/>
              <a:ext cx="139800" cy="616500"/>
            </a:xfrm>
            <a:prstGeom prst="roundRect">
              <a:avLst>
                <a:gd name="adj" fmla="val 16667"/>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9" name="Google Shape;159;p21"/>
            <p:cNvSpPr/>
            <p:nvPr/>
          </p:nvSpPr>
          <p:spPr>
            <a:xfrm>
              <a:off x="10131370" y="4893847"/>
              <a:ext cx="139800" cy="267300"/>
            </a:xfrm>
            <a:prstGeom prst="roundRect">
              <a:avLst>
                <a:gd name="adj" fmla="val 16667"/>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1"/>
            <p:cNvSpPr/>
            <p:nvPr/>
          </p:nvSpPr>
          <p:spPr>
            <a:xfrm>
              <a:off x="10343955" y="4722379"/>
              <a:ext cx="139800" cy="438900"/>
            </a:xfrm>
            <a:prstGeom prst="roundRect">
              <a:avLst>
                <a:gd name="adj" fmla="val 16667"/>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61" name="Google Shape;161;p21"/>
          <p:cNvSpPr txBox="1">
            <a:spLocks noGrp="1"/>
          </p:cNvSpPr>
          <p:nvPr>
            <p:ph type="title"/>
          </p:nvPr>
        </p:nvSpPr>
        <p:spPr>
          <a:xfrm>
            <a:off x="2606400" y="1330925"/>
            <a:ext cx="5954700" cy="281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itter"/>
              <a:buNone/>
              <a:defRPr sz="4000"/>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162" name="Google Shape;162;p21"/>
          <p:cNvSpPr txBox="1"/>
          <p:nvPr/>
        </p:nvSpPr>
        <p:spPr>
          <a:xfrm>
            <a:off x="361900" y="364175"/>
            <a:ext cx="1261500" cy="39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Open Sans"/>
                <a:ea typeface="Open Sans"/>
                <a:cs typeface="Open Sans"/>
                <a:sym typeface="Open Sans"/>
              </a:rPr>
              <a:t>[POLL]</a:t>
            </a:r>
            <a:endParaRPr sz="1400" b="1" i="0" u="none" strike="noStrike" cap="none">
              <a:solidFill>
                <a:schemeClr val="dk1"/>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96B6610D-AF06-03FD-0CC5-B8695A17A1BA}"/>
              </a:ext>
            </a:extLst>
          </p:cNvPr>
          <p:cNvPicPr>
            <a:picLocks noChangeAspect="1"/>
          </p:cNvPicPr>
          <p:nvPr userDrawn="1"/>
        </p:nvPicPr>
        <p:blipFill>
          <a:blip r:embed="rId3"/>
          <a:stretch>
            <a:fillRect/>
          </a:stretch>
        </p:blipFill>
        <p:spPr>
          <a:xfrm>
            <a:off x="8055917" y="205887"/>
            <a:ext cx="965241" cy="41605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ymbol top right">
  <p:cSld name="TITLE_AND_BODY_3_2">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166" name="Google Shape;166;p22"/>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67" name="Google Shape;167;p22"/>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1541DD86-F1EC-0060-73F5-022FA6D6097B}"/>
              </a:ext>
            </a:extLst>
          </p:cNvPr>
          <p:cNvPicPr>
            <a:picLocks noChangeAspect="1"/>
          </p:cNvPicPr>
          <p:nvPr userDrawn="1"/>
        </p:nvPicPr>
        <p:blipFill>
          <a:blip r:embed="rId3"/>
          <a:stretch>
            <a:fillRect/>
          </a:stretch>
        </p:blipFill>
        <p:spPr>
          <a:xfrm>
            <a:off x="8055917" y="205887"/>
            <a:ext cx="965241" cy="41605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eaker + bio">
  <p:cSld name="TITLE_AND_BODY_3_1">
    <p:spTree>
      <p:nvGrpSpPr>
        <p:cNvPr id="1" name="Shape 169"/>
        <p:cNvGrpSpPr/>
        <p:nvPr/>
      </p:nvGrpSpPr>
      <p:grpSpPr>
        <a:xfrm>
          <a:off x="0" y="0"/>
          <a:ext cx="0" cy="0"/>
          <a:chOff x="0" y="0"/>
          <a:chExt cx="0" cy="0"/>
        </a:xfrm>
      </p:grpSpPr>
      <p:sp>
        <p:nvSpPr>
          <p:cNvPr id="170" name="Google Shape;170;p23"/>
          <p:cNvSpPr/>
          <p:nvPr/>
        </p:nvSpPr>
        <p:spPr>
          <a:xfrm>
            <a:off x="442950" y="973775"/>
            <a:ext cx="8293800" cy="363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172" name="Google Shape;172;p23"/>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73" name="Google Shape;173;p23"/>
          <p:cNvSpPr txBox="1">
            <a:spLocks noGrp="1"/>
          </p:cNvSpPr>
          <p:nvPr>
            <p:ph type="body" idx="1"/>
          </p:nvPr>
        </p:nvSpPr>
        <p:spPr>
          <a:xfrm>
            <a:off x="4088575" y="1190363"/>
            <a:ext cx="4431900" cy="3231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AutoNum type="arabicPeriod"/>
              <a:defRPr/>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174" name="Google Shape;174;p23"/>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175" name="Google Shape;175;p23"/>
          <p:cNvPicPr preferRelativeResize="0"/>
          <p:nvPr/>
        </p:nvPicPr>
        <p:blipFill rotWithShape="1">
          <a:blip r:embed="rId3">
            <a:alphaModFix amt="30000"/>
          </a:blip>
          <a:srcRect l="12766" t="34019" r="37578" b="34216"/>
          <a:stretch/>
        </p:blipFill>
        <p:spPr>
          <a:xfrm rot="5400000">
            <a:off x="1043875" y="1132856"/>
            <a:ext cx="2016300" cy="2012100"/>
          </a:xfrm>
          <a:prstGeom prst="ellipse">
            <a:avLst/>
          </a:prstGeom>
          <a:noFill/>
          <a:ln>
            <a:noFill/>
          </a:ln>
        </p:spPr>
      </p:pic>
      <p:cxnSp>
        <p:nvCxnSpPr>
          <p:cNvPr id="176" name="Google Shape;176;p23"/>
          <p:cNvCxnSpPr/>
          <p:nvPr/>
        </p:nvCxnSpPr>
        <p:spPr>
          <a:xfrm rot="10800000">
            <a:off x="3725269" y="1408388"/>
            <a:ext cx="0" cy="2778300"/>
          </a:xfrm>
          <a:prstGeom prst="straightConnector1">
            <a:avLst/>
          </a:prstGeom>
          <a:noFill/>
          <a:ln w="28575" cap="flat" cmpd="sng">
            <a:solidFill>
              <a:schemeClr val="dk2"/>
            </a:solidFill>
            <a:prstDash val="solid"/>
            <a:round/>
            <a:headEnd type="none" w="sm" len="sm"/>
            <a:tailEnd type="none" w="sm" len="sm"/>
          </a:ln>
        </p:spPr>
      </p:cxnSp>
      <p:sp>
        <p:nvSpPr>
          <p:cNvPr id="177" name="Google Shape;177;p23"/>
          <p:cNvSpPr txBox="1">
            <a:spLocks noGrp="1"/>
          </p:cNvSpPr>
          <p:nvPr>
            <p:ph type="title" idx="2"/>
          </p:nvPr>
        </p:nvSpPr>
        <p:spPr>
          <a:xfrm>
            <a:off x="949675" y="3147050"/>
            <a:ext cx="2356800" cy="464400"/>
          </a:xfrm>
          <a:prstGeom prst="rect">
            <a:avLst/>
          </a:prstGeom>
        </p:spPr>
        <p:txBody>
          <a:bodyPr spcFirstLastPara="1" wrap="square" lIns="91425" tIns="91425" rIns="91425" bIns="91425" anchor="t" anchorCtr="0">
            <a:noAutofit/>
          </a:bodyPr>
          <a:lstStyle>
            <a:lvl1pPr lvl="0" algn="ctr">
              <a:spcBef>
                <a:spcPts val="0"/>
              </a:spcBef>
              <a:spcAft>
                <a:spcPts val="0"/>
              </a:spcAft>
              <a:buSzPts val="400"/>
              <a:buNone/>
              <a:defRPr sz="2000">
                <a:latin typeface="Open Sans"/>
                <a:ea typeface="Open Sans"/>
                <a:cs typeface="Open Sans"/>
                <a:sym typeface="Open Sans"/>
              </a:defRPr>
            </a:lvl1pPr>
            <a:lvl2pPr lvl="1">
              <a:spcBef>
                <a:spcPts val="0"/>
              </a:spcBef>
              <a:spcAft>
                <a:spcPts val="0"/>
              </a:spcAft>
              <a:buSzPts val="1400"/>
              <a:buNone/>
              <a:defRPr>
                <a:latin typeface="Open Sans"/>
                <a:ea typeface="Open Sans"/>
                <a:cs typeface="Open Sans"/>
                <a:sym typeface="Open Sans"/>
              </a:defRPr>
            </a:lvl2pPr>
            <a:lvl3pPr lvl="2">
              <a:spcBef>
                <a:spcPts val="0"/>
              </a:spcBef>
              <a:spcAft>
                <a:spcPts val="0"/>
              </a:spcAft>
              <a:buSzPts val="1400"/>
              <a:buNone/>
              <a:defRPr>
                <a:latin typeface="Open Sans"/>
                <a:ea typeface="Open Sans"/>
                <a:cs typeface="Open Sans"/>
                <a:sym typeface="Open Sans"/>
              </a:defRPr>
            </a:lvl3pPr>
            <a:lvl4pPr lvl="3">
              <a:spcBef>
                <a:spcPts val="0"/>
              </a:spcBef>
              <a:spcAft>
                <a:spcPts val="0"/>
              </a:spcAft>
              <a:buSzPts val="1400"/>
              <a:buNone/>
              <a:defRPr>
                <a:latin typeface="Open Sans"/>
                <a:ea typeface="Open Sans"/>
                <a:cs typeface="Open Sans"/>
                <a:sym typeface="Open Sans"/>
              </a:defRPr>
            </a:lvl4pPr>
            <a:lvl5pPr lvl="4">
              <a:spcBef>
                <a:spcPts val="0"/>
              </a:spcBef>
              <a:spcAft>
                <a:spcPts val="0"/>
              </a:spcAft>
              <a:buSzPts val="1400"/>
              <a:buNone/>
              <a:defRPr>
                <a:latin typeface="Open Sans"/>
                <a:ea typeface="Open Sans"/>
                <a:cs typeface="Open Sans"/>
                <a:sym typeface="Open Sans"/>
              </a:defRPr>
            </a:lvl5pPr>
            <a:lvl6pPr lvl="5">
              <a:spcBef>
                <a:spcPts val="0"/>
              </a:spcBef>
              <a:spcAft>
                <a:spcPts val="0"/>
              </a:spcAft>
              <a:buSzPts val="1400"/>
              <a:buNone/>
              <a:defRPr>
                <a:latin typeface="Open Sans"/>
                <a:ea typeface="Open Sans"/>
                <a:cs typeface="Open Sans"/>
                <a:sym typeface="Open Sans"/>
              </a:defRPr>
            </a:lvl6pPr>
            <a:lvl7pPr lvl="6">
              <a:spcBef>
                <a:spcPts val="0"/>
              </a:spcBef>
              <a:spcAft>
                <a:spcPts val="0"/>
              </a:spcAft>
              <a:buSzPts val="1400"/>
              <a:buNone/>
              <a:defRPr>
                <a:latin typeface="Open Sans"/>
                <a:ea typeface="Open Sans"/>
                <a:cs typeface="Open Sans"/>
                <a:sym typeface="Open Sans"/>
              </a:defRPr>
            </a:lvl7pPr>
            <a:lvl8pPr lvl="7">
              <a:spcBef>
                <a:spcPts val="0"/>
              </a:spcBef>
              <a:spcAft>
                <a:spcPts val="0"/>
              </a:spcAft>
              <a:buSzPts val="1400"/>
              <a:buNone/>
              <a:defRPr>
                <a:latin typeface="Open Sans"/>
                <a:ea typeface="Open Sans"/>
                <a:cs typeface="Open Sans"/>
                <a:sym typeface="Open Sans"/>
              </a:defRPr>
            </a:lvl8pPr>
            <a:lvl9pPr lvl="8">
              <a:spcBef>
                <a:spcPts val="0"/>
              </a:spcBef>
              <a:spcAft>
                <a:spcPts val="0"/>
              </a:spcAft>
              <a:buSzPts val="1400"/>
              <a:buNone/>
              <a:defRPr>
                <a:latin typeface="Open Sans"/>
                <a:ea typeface="Open Sans"/>
                <a:cs typeface="Open Sans"/>
                <a:sym typeface="Open Sans"/>
              </a:defRPr>
            </a:lvl9pPr>
          </a:lstStyle>
          <a:p>
            <a:endParaRPr/>
          </a:p>
        </p:txBody>
      </p:sp>
      <p:sp>
        <p:nvSpPr>
          <p:cNvPr id="178" name="Google Shape;178;p23"/>
          <p:cNvSpPr txBox="1">
            <a:spLocks noGrp="1"/>
          </p:cNvSpPr>
          <p:nvPr>
            <p:ph type="subTitle" idx="3"/>
          </p:nvPr>
        </p:nvSpPr>
        <p:spPr>
          <a:xfrm>
            <a:off x="894175" y="3611450"/>
            <a:ext cx="2467800" cy="575400"/>
          </a:xfrm>
          <a:prstGeom prst="rect">
            <a:avLst/>
          </a:prstGeom>
        </p:spPr>
        <p:txBody>
          <a:bodyPr spcFirstLastPara="1" wrap="square" lIns="91425" tIns="91425" rIns="91425" bIns="91425" anchor="t" anchorCtr="0">
            <a:noAutofit/>
          </a:bodyPr>
          <a:lstStyle>
            <a:lvl1pPr lvl="0" algn="ctr">
              <a:spcBef>
                <a:spcPts val="0"/>
              </a:spcBef>
              <a:spcAft>
                <a:spcPts val="0"/>
              </a:spcAft>
              <a:buSzPts val="1300"/>
              <a:buNone/>
              <a:defRPr sz="13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79" name="Google Shape;179;p23"/>
          <p:cNvSpPr>
            <a:spLocks noGrp="1"/>
          </p:cNvSpPr>
          <p:nvPr>
            <p:ph type="pic" idx="4"/>
          </p:nvPr>
        </p:nvSpPr>
        <p:spPr>
          <a:xfrm>
            <a:off x="1365775"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pic>
        <p:nvPicPr>
          <p:cNvPr id="2" name="Picture 1" descr="A blue infinity symbol on a black background&#10;&#10;Description automatically generated">
            <a:extLst>
              <a:ext uri="{FF2B5EF4-FFF2-40B4-BE49-F238E27FC236}">
                <a16:creationId xmlns:a16="http://schemas.microsoft.com/office/drawing/2014/main" id="{7C77E7E9-328B-543A-A2CA-9A956704D6EB}"/>
              </a:ext>
            </a:extLst>
          </p:cNvPr>
          <p:cNvPicPr>
            <a:picLocks noChangeAspect="1"/>
          </p:cNvPicPr>
          <p:nvPr userDrawn="1"/>
        </p:nvPicPr>
        <p:blipFill>
          <a:blip r:embed="rId4"/>
          <a:stretch>
            <a:fillRect/>
          </a:stretch>
        </p:blipFill>
        <p:spPr>
          <a:xfrm>
            <a:off x="8055917" y="205887"/>
            <a:ext cx="965241" cy="4160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ebinar lockup logo top left">
  <p:cSld name="TITLE_1">
    <p:bg>
      <p:bgPr>
        <a:solidFill>
          <a:schemeClr val="dk2"/>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33750" y="1705250"/>
            <a:ext cx="5802000" cy="206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200" b="1">
                <a:solidFill>
                  <a:schemeClr val="lt1"/>
                </a:solidFill>
                <a:latin typeface="Bitter"/>
                <a:ea typeface="Bitter"/>
                <a:cs typeface="Bitter"/>
                <a:sym typeface="Bitter"/>
              </a:defRPr>
            </a:lvl1pPr>
            <a:lvl2pPr lvl="1" rtl="0">
              <a:spcBef>
                <a:spcPts val="0"/>
              </a:spcBef>
              <a:spcAft>
                <a:spcPts val="0"/>
              </a:spcAft>
              <a:buNone/>
              <a:defRPr sz="1600" b="1">
                <a:solidFill>
                  <a:schemeClr val="lt1"/>
                </a:solidFill>
                <a:latin typeface="Bitter"/>
                <a:ea typeface="Bitter"/>
                <a:cs typeface="Bitter"/>
                <a:sym typeface="Bitter"/>
              </a:defRPr>
            </a:lvl2pPr>
            <a:lvl3pPr lvl="2" rtl="0">
              <a:spcBef>
                <a:spcPts val="0"/>
              </a:spcBef>
              <a:spcAft>
                <a:spcPts val="0"/>
              </a:spcAft>
              <a:buNone/>
              <a:defRPr sz="1600" b="1">
                <a:solidFill>
                  <a:schemeClr val="lt1"/>
                </a:solidFill>
                <a:latin typeface="Bitter"/>
                <a:ea typeface="Bitter"/>
                <a:cs typeface="Bitter"/>
                <a:sym typeface="Bitter"/>
              </a:defRPr>
            </a:lvl3pPr>
            <a:lvl4pPr lvl="3" rtl="0">
              <a:spcBef>
                <a:spcPts val="0"/>
              </a:spcBef>
              <a:spcAft>
                <a:spcPts val="0"/>
              </a:spcAft>
              <a:buNone/>
              <a:defRPr sz="1600" b="1">
                <a:solidFill>
                  <a:schemeClr val="lt1"/>
                </a:solidFill>
                <a:latin typeface="Bitter"/>
                <a:ea typeface="Bitter"/>
                <a:cs typeface="Bitter"/>
                <a:sym typeface="Bitter"/>
              </a:defRPr>
            </a:lvl4pPr>
            <a:lvl5pPr lvl="4" rtl="0">
              <a:spcBef>
                <a:spcPts val="0"/>
              </a:spcBef>
              <a:spcAft>
                <a:spcPts val="0"/>
              </a:spcAft>
              <a:buNone/>
              <a:defRPr sz="1600" b="1">
                <a:solidFill>
                  <a:schemeClr val="lt1"/>
                </a:solidFill>
                <a:latin typeface="Bitter"/>
                <a:ea typeface="Bitter"/>
                <a:cs typeface="Bitter"/>
                <a:sym typeface="Bitter"/>
              </a:defRPr>
            </a:lvl5pPr>
            <a:lvl6pPr lvl="5" rtl="0">
              <a:spcBef>
                <a:spcPts val="0"/>
              </a:spcBef>
              <a:spcAft>
                <a:spcPts val="0"/>
              </a:spcAft>
              <a:buNone/>
              <a:defRPr sz="1600" b="1">
                <a:solidFill>
                  <a:schemeClr val="lt1"/>
                </a:solidFill>
                <a:latin typeface="Bitter"/>
                <a:ea typeface="Bitter"/>
                <a:cs typeface="Bitter"/>
                <a:sym typeface="Bitter"/>
              </a:defRPr>
            </a:lvl6pPr>
            <a:lvl7pPr lvl="6" rtl="0">
              <a:spcBef>
                <a:spcPts val="0"/>
              </a:spcBef>
              <a:spcAft>
                <a:spcPts val="0"/>
              </a:spcAft>
              <a:buNone/>
              <a:defRPr sz="1600" b="1">
                <a:solidFill>
                  <a:schemeClr val="lt1"/>
                </a:solidFill>
                <a:latin typeface="Bitter"/>
                <a:ea typeface="Bitter"/>
                <a:cs typeface="Bitter"/>
                <a:sym typeface="Bitter"/>
              </a:defRPr>
            </a:lvl7pPr>
            <a:lvl8pPr lvl="7" rtl="0">
              <a:spcBef>
                <a:spcPts val="0"/>
              </a:spcBef>
              <a:spcAft>
                <a:spcPts val="0"/>
              </a:spcAft>
              <a:buNone/>
              <a:defRPr sz="1600" b="1">
                <a:solidFill>
                  <a:schemeClr val="lt1"/>
                </a:solidFill>
                <a:latin typeface="Bitter"/>
                <a:ea typeface="Bitter"/>
                <a:cs typeface="Bitter"/>
                <a:sym typeface="Bitter"/>
              </a:defRPr>
            </a:lvl8pPr>
            <a:lvl9pPr lvl="8" rtl="0">
              <a:spcBef>
                <a:spcPts val="0"/>
              </a:spcBef>
              <a:spcAft>
                <a:spcPts val="0"/>
              </a:spcAft>
              <a:buNone/>
              <a:defRPr sz="1600" b="1">
                <a:solidFill>
                  <a:schemeClr val="lt1"/>
                </a:solidFill>
                <a:latin typeface="Bitter"/>
                <a:ea typeface="Bitter"/>
                <a:cs typeface="Bitter"/>
                <a:sym typeface="Bitter"/>
              </a:defRPr>
            </a:lvl9pPr>
          </a:lstStyle>
          <a:p>
            <a:endParaRPr/>
          </a:p>
        </p:txBody>
      </p:sp>
      <p:cxnSp>
        <p:nvCxnSpPr>
          <p:cNvPr id="17" name="Google Shape;17;p3"/>
          <p:cNvCxnSpPr/>
          <p:nvPr/>
        </p:nvCxnSpPr>
        <p:spPr>
          <a:xfrm>
            <a:off x="1856563" y="410551"/>
            <a:ext cx="0" cy="531000"/>
          </a:xfrm>
          <a:prstGeom prst="straightConnector1">
            <a:avLst/>
          </a:prstGeom>
          <a:noFill/>
          <a:ln w="9525" cap="flat" cmpd="sng">
            <a:solidFill>
              <a:srgbClr val="EEEEEE"/>
            </a:solidFill>
            <a:prstDash val="solid"/>
            <a:round/>
            <a:headEnd type="none" w="sm" len="sm"/>
            <a:tailEnd type="none" w="sm" len="sm"/>
          </a:ln>
        </p:spPr>
      </p:cxnSp>
      <p:sp>
        <p:nvSpPr>
          <p:cNvPr id="19" name="Google Shape;19;p3"/>
          <p:cNvSpPr txBox="1"/>
          <p:nvPr/>
        </p:nvSpPr>
        <p:spPr>
          <a:xfrm>
            <a:off x="466050" y="420000"/>
            <a:ext cx="1476300" cy="53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Open Sans"/>
                <a:ea typeface="Open Sans"/>
                <a:cs typeface="Open Sans"/>
                <a:sym typeface="Open Sans"/>
              </a:rPr>
              <a:t>Risk Insiders: Webinar Series</a:t>
            </a:r>
            <a:endParaRPr sz="1200" b="1">
              <a:solidFill>
                <a:schemeClr val="lt1"/>
              </a:solidFill>
              <a:latin typeface="Open Sans"/>
              <a:ea typeface="Open Sans"/>
              <a:cs typeface="Open Sans"/>
              <a:sym typeface="Open Sans"/>
            </a:endParaRPr>
          </a:p>
        </p:txBody>
      </p:sp>
      <p:sp>
        <p:nvSpPr>
          <p:cNvPr id="20" name="Google Shape;20;p3"/>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lt2"/>
                </a:solidFill>
                <a:latin typeface="Open Sans"/>
                <a:ea typeface="Open Sans"/>
                <a:cs typeface="Open Sans"/>
                <a:sym typeface="Open Sans"/>
              </a:rPr>
              <a:t>Proprietary and Confidential, </a:t>
            </a:r>
            <a:r>
              <a:rPr lang="en" sz="1000" dirty="0" err="1">
                <a:solidFill>
                  <a:schemeClr val="lt2"/>
                </a:solidFill>
                <a:latin typeface="Open Sans"/>
                <a:ea typeface="Open Sans"/>
                <a:cs typeface="Open Sans"/>
                <a:sym typeface="Open Sans"/>
              </a:rPr>
              <a:t>ZenGRC</a:t>
            </a:r>
            <a:r>
              <a:rPr lang="en" sz="1000" dirty="0">
                <a:solidFill>
                  <a:schemeClr val="lt2"/>
                </a:solidFill>
                <a:latin typeface="Open Sans"/>
                <a:ea typeface="Open Sans"/>
                <a:cs typeface="Open Sans"/>
                <a:sym typeface="Open Sans"/>
              </a:rPr>
              <a:t>, Inc.</a:t>
            </a:r>
            <a:endParaRPr sz="1000" i="0" u="none" strike="noStrike" cap="none" dirty="0">
              <a:solidFill>
                <a:schemeClr val="lt2"/>
              </a:solidFill>
              <a:latin typeface="Open Sans"/>
              <a:ea typeface="Open Sans"/>
              <a:cs typeface="Open Sans"/>
              <a:sym typeface="Open Sans"/>
            </a:endParaRPr>
          </a:p>
        </p:txBody>
      </p:sp>
      <p:pic>
        <p:nvPicPr>
          <p:cNvPr id="2" name="Picture 1" descr="A black and white logo&#10;&#10;Description automatically generated">
            <a:extLst>
              <a:ext uri="{FF2B5EF4-FFF2-40B4-BE49-F238E27FC236}">
                <a16:creationId xmlns:a16="http://schemas.microsoft.com/office/drawing/2014/main" id="{690DC58F-7391-44D7-BF37-856055C1F5D1}"/>
              </a:ext>
            </a:extLst>
          </p:cNvPr>
          <p:cNvPicPr>
            <a:picLocks noChangeAspect="1"/>
          </p:cNvPicPr>
          <p:nvPr userDrawn="1"/>
        </p:nvPicPr>
        <p:blipFill>
          <a:blip r:embed="rId2"/>
          <a:stretch>
            <a:fillRect/>
          </a:stretch>
        </p:blipFill>
        <p:spPr>
          <a:xfrm>
            <a:off x="1980612" y="531623"/>
            <a:ext cx="1454138" cy="33015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speakers">
  <p:cSld name="TITLE_AND_BODY_3_1_1">
    <p:spTree>
      <p:nvGrpSpPr>
        <p:cNvPr id="1" name="Shape 181"/>
        <p:cNvGrpSpPr/>
        <p:nvPr/>
      </p:nvGrpSpPr>
      <p:grpSpPr>
        <a:xfrm>
          <a:off x="0" y="0"/>
          <a:ext cx="0" cy="0"/>
          <a:chOff x="0" y="0"/>
          <a:chExt cx="0" cy="0"/>
        </a:xfrm>
      </p:grpSpPr>
      <p:sp>
        <p:nvSpPr>
          <p:cNvPr id="182" name="Google Shape;182;p24"/>
          <p:cNvSpPr/>
          <p:nvPr/>
        </p:nvSpPr>
        <p:spPr>
          <a:xfrm>
            <a:off x="442950" y="973775"/>
            <a:ext cx="8293800" cy="363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184" name="Google Shape;184;p24"/>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85" name="Google Shape;185;p24"/>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186" name="Google Shape;186;p24"/>
          <p:cNvPicPr preferRelativeResize="0"/>
          <p:nvPr/>
        </p:nvPicPr>
        <p:blipFill rotWithShape="1">
          <a:blip r:embed="rId3">
            <a:alphaModFix amt="30000"/>
          </a:blip>
          <a:srcRect l="12766" t="34019" r="37578" b="34216"/>
          <a:stretch/>
        </p:blipFill>
        <p:spPr>
          <a:xfrm rot="5400000">
            <a:off x="1405100" y="1132856"/>
            <a:ext cx="2016300" cy="2012100"/>
          </a:xfrm>
          <a:prstGeom prst="ellipse">
            <a:avLst/>
          </a:prstGeom>
          <a:noFill/>
          <a:ln>
            <a:noFill/>
          </a:ln>
        </p:spPr>
      </p:pic>
      <p:sp>
        <p:nvSpPr>
          <p:cNvPr id="187" name="Google Shape;187;p24"/>
          <p:cNvSpPr txBox="1">
            <a:spLocks noGrp="1"/>
          </p:cNvSpPr>
          <p:nvPr>
            <p:ph type="title" idx="2"/>
          </p:nvPr>
        </p:nvSpPr>
        <p:spPr>
          <a:xfrm>
            <a:off x="1310900" y="3147050"/>
            <a:ext cx="2356800" cy="46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
              <a:buNone/>
              <a:defRPr sz="2000">
                <a:latin typeface="Open Sans"/>
                <a:ea typeface="Open Sans"/>
                <a:cs typeface="Open Sans"/>
                <a:sym typeface="Open Sans"/>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188" name="Google Shape;188;p24"/>
          <p:cNvSpPr txBox="1">
            <a:spLocks noGrp="1"/>
          </p:cNvSpPr>
          <p:nvPr>
            <p:ph type="subTitle" idx="1"/>
          </p:nvPr>
        </p:nvSpPr>
        <p:spPr>
          <a:xfrm>
            <a:off x="1255400" y="3611450"/>
            <a:ext cx="2467800" cy="57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9" name="Google Shape;189;p24"/>
          <p:cNvSpPr>
            <a:spLocks noGrp="1"/>
          </p:cNvSpPr>
          <p:nvPr>
            <p:ph type="pic" idx="3"/>
          </p:nvPr>
        </p:nvSpPr>
        <p:spPr>
          <a:xfrm>
            <a:off x="1727000"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pic>
        <p:nvPicPr>
          <p:cNvPr id="190" name="Google Shape;190;p24"/>
          <p:cNvPicPr preferRelativeResize="0"/>
          <p:nvPr/>
        </p:nvPicPr>
        <p:blipFill rotWithShape="1">
          <a:blip r:embed="rId3">
            <a:alphaModFix amt="30000"/>
          </a:blip>
          <a:srcRect l="12766" t="34019" r="37578" b="34216"/>
          <a:stretch/>
        </p:blipFill>
        <p:spPr>
          <a:xfrm rot="5400000">
            <a:off x="5719725" y="1132856"/>
            <a:ext cx="2016300" cy="2012100"/>
          </a:xfrm>
          <a:prstGeom prst="ellipse">
            <a:avLst/>
          </a:prstGeom>
          <a:noFill/>
          <a:ln>
            <a:noFill/>
          </a:ln>
        </p:spPr>
      </p:pic>
      <p:sp>
        <p:nvSpPr>
          <p:cNvPr id="191" name="Google Shape;191;p24"/>
          <p:cNvSpPr>
            <a:spLocks noGrp="1"/>
          </p:cNvSpPr>
          <p:nvPr>
            <p:ph type="pic" idx="4"/>
          </p:nvPr>
        </p:nvSpPr>
        <p:spPr>
          <a:xfrm>
            <a:off x="6041625"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sp>
        <p:nvSpPr>
          <p:cNvPr id="193" name="Google Shape;193;p24"/>
          <p:cNvSpPr txBox="1">
            <a:spLocks noGrp="1"/>
          </p:cNvSpPr>
          <p:nvPr>
            <p:ph type="title" idx="5"/>
          </p:nvPr>
        </p:nvSpPr>
        <p:spPr>
          <a:xfrm>
            <a:off x="5531625" y="3147050"/>
            <a:ext cx="2392500" cy="464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000"/>
              <a:buNone/>
              <a:defRPr sz="2000" b="1">
                <a:solidFill>
                  <a:schemeClr val="dk2"/>
                </a:solidFill>
                <a:latin typeface="Open Sans"/>
                <a:ea typeface="Open Sans"/>
                <a:cs typeface="Open Sans"/>
                <a:sym typeface="Open Sans"/>
              </a:defRPr>
            </a:lvl1pPr>
            <a:lvl2pPr lvl="1">
              <a:spcBef>
                <a:spcPts val="0"/>
              </a:spcBef>
              <a:spcAft>
                <a:spcPts val="0"/>
              </a:spcAft>
              <a:buSzPts val="1400"/>
              <a:buNone/>
              <a:defRPr>
                <a:latin typeface="Open Sans"/>
                <a:ea typeface="Open Sans"/>
                <a:cs typeface="Open Sans"/>
                <a:sym typeface="Open Sans"/>
              </a:defRPr>
            </a:lvl2pPr>
            <a:lvl3pPr lvl="2">
              <a:spcBef>
                <a:spcPts val="0"/>
              </a:spcBef>
              <a:spcAft>
                <a:spcPts val="0"/>
              </a:spcAft>
              <a:buSzPts val="1400"/>
              <a:buNone/>
              <a:defRPr>
                <a:latin typeface="Open Sans"/>
                <a:ea typeface="Open Sans"/>
                <a:cs typeface="Open Sans"/>
                <a:sym typeface="Open Sans"/>
              </a:defRPr>
            </a:lvl3pPr>
            <a:lvl4pPr lvl="3">
              <a:spcBef>
                <a:spcPts val="0"/>
              </a:spcBef>
              <a:spcAft>
                <a:spcPts val="0"/>
              </a:spcAft>
              <a:buSzPts val="1400"/>
              <a:buNone/>
              <a:defRPr>
                <a:latin typeface="Open Sans"/>
                <a:ea typeface="Open Sans"/>
                <a:cs typeface="Open Sans"/>
                <a:sym typeface="Open Sans"/>
              </a:defRPr>
            </a:lvl4pPr>
            <a:lvl5pPr lvl="4">
              <a:spcBef>
                <a:spcPts val="0"/>
              </a:spcBef>
              <a:spcAft>
                <a:spcPts val="0"/>
              </a:spcAft>
              <a:buSzPts val="1400"/>
              <a:buNone/>
              <a:defRPr>
                <a:latin typeface="Open Sans"/>
                <a:ea typeface="Open Sans"/>
                <a:cs typeface="Open Sans"/>
                <a:sym typeface="Open Sans"/>
              </a:defRPr>
            </a:lvl5pPr>
            <a:lvl6pPr lvl="5">
              <a:spcBef>
                <a:spcPts val="0"/>
              </a:spcBef>
              <a:spcAft>
                <a:spcPts val="0"/>
              </a:spcAft>
              <a:buSzPts val="1400"/>
              <a:buNone/>
              <a:defRPr>
                <a:latin typeface="Open Sans"/>
                <a:ea typeface="Open Sans"/>
                <a:cs typeface="Open Sans"/>
                <a:sym typeface="Open Sans"/>
              </a:defRPr>
            </a:lvl6pPr>
            <a:lvl7pPr lvl="6">
              <a:spcBef>
                <a:spcPts val="0"/>
              </a:spcBef>
              <a:spcAft>
                <a:spcPts val="0"/>
              </a:spcAft>
              <a:buSzPts val="1400"/>
              <a:buNone/>
              <a:defRPr>
                <a:latin typeface="Open Sans"/>
                <a:ea typeface="Open Sans"/>
                <a:cs typeface="Open Sans"/>
                <a:sym typeface="Open Sans"/>
              </a:defRPr>
            </a:lvl7pPr>
            <a:lvl8pPr lvl="7">
              <a:spcBef>
                <a:spcPts val="0"/>
              </a:spcBef>
              <a:spcAft>
                <a:spcPts val="0"/>
              </a:spcAft>
              <a:buSzPts val="1400"/>
              <a:buNone/>
              <a:defRPr>
                <a:latin typeface="Open Sans"/>
                <a:ea typeface="Open Sans"/>
                <a:cs typeface="Open Sans"/>
                <a:sym typeface="Open Sans"/>
              </a:defRPr>
            </a:lvl8pPr>
            <a:lvl9pPr lvl="8">
              <a:spcBef>
                <a:spcPts val="0"/>
              </a:spcBef>
              <a:spcAft>
                <a:spcPts val="0"/>
              </a:spcAft>
              <a:buSzPts val="1400"/>
              <a:buNone/>
              <a:defRPr>
                <a:latin typeface="Open Sans"/>
                <a:ea typeface="Open Sans"/>
                <a:cs typeface="Open Sans"/>
                <a:sym typeface="Open Sans"/>
              </a:defRPr>
            </a:lvl9pPr>
          </a:lstStyle>
          <a:p>
            <a:endParaRPr/>
          </a:p>
        </p:txBody>
      </p:sp>
      <p:sp>
        <p:nvSpPr>
          <p:cNvPr id="194" name="Google Shape;194;p24"/>
          <p:cNvSpPr txBox="1">
            <a:spLocks noGrp="1"/>
          </p:cNvSpPr>
          <p:nvPr>
            <p:ph type="subTitle" idx="6"/>
          </p:nvPr>
        </p:nvSpPr>
        <p:spPr>
          <a:xfrm>
            <a:off x="5493975" y="3611450"/>
            <a:ext cx="2467800" cy="57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D791C283-12BE-1E05-D1CB-1A66B29A23AD}"/>
              </a:ext>
            </a:extLst>
          </p:cNvPr>
          <p:cNvPicPr>
            <a:picLocks noChangeAspect="1"/>
          </p:cNvPicPr>
          <p:nvPr userDrawn="1"/>
        </p:nvPicPr>
        <p:blipFill>
          <a:blip r:embed="rId4"/>
          <a:stretch>
            <a:fillRect/>
          </a:stretch>
        </p:blipFill>
        <p:spPr>
          <a:xfrm>
            <a:off x="8055917" y="205887"/>
            <a:ext cx="965241" cy="41605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speakers">
  <p:cSld name="TITLE_AND_BODY_3_1_1_1">
    <p:spTree>
      <p:nvGrpSpPr>
        <p:cNvPr id="1" name="Shape 195"/>
        <p:cNvGrpSpPr/>
        <p:nvPr/>
      </p:nvGrpSpPr>
      <p:grpSpPr>
        <a:xfrm>
          <a:off x="0" y="0"/>
          <a:ext cx="0" cy="0"/>
          <a:chOff x="0" y="0"/>
          <a:chExt cx="0" cy="0"/>
        </a:xfrm>
      </p:grpSpPr>
      <p:sp>
        <p:nvSpPr>
          <p:cNvPr id="196" name="Google Shape;196;p25"/>
          <p:cNvSpPr/>
          <p:nvPr/>
        </p:nvSpPr>
        <p:spPr>
          <a:xfrm>
            <a:off x="442950" y="973775"/>
            <a:ext cx="8293800" cy="363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198" name="Google Shape;198;p25"/>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sp>
        <p:nvSpPr>
          <p:cNvPr id="199" name="Google Shape;199;p25"/>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00" name="Google Shape;200;p25"/>
          <p:cNvPicPr preferRelativeResize="0"/>
          <p:nvPr/>
        </p:nvPicPr>
        <p:blipFill rotWithShape="1">
          <a:blip r:embed="rId3">
            <a:alphaModFix amt="30000"/>
          </a:blip>
          <a:srcRect l="12766" t="34019" r="37578" b="34216"/>
          <a:stretch/>
        </p:blipFill>
        <p:spPr>
          <a:xfrm rot="5400000">
            <a:off x="877500" y="1132856"/>
            <a:ext cx="2016300" cy="2012100"/>
          </a:xfrm>
          <a:prstGeom prst="ellipse">
            <a:avLst/>
          </a:prstGeom>
          <a:noFill/>
          <a:ln>
            <a:noFill/>
          </a:ln>
        </p:spPr>
      </p:pic>
      <p:sp>
        <p:nvSpPr>
          <p:cNvPr id="201" name="Google Shape;201;p25"/>
          <p:cNvSpPr txBox="1">
            <a:spLocks noGrp="1"/>
          </p:cNvSpPr>
          <p:nvPr>
            <p:ph type="title" idx="2"/>
          </p:nvPr>
        </p:nvSpPr>
        <p:spPr>
          <a:xfrm>
            <a:off x="783300" y="3147050"/>
            <a:ext cx="2356800" cy="46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
              <a:buNone/>
              <a:defRPr sz="2000">
                <a:latin typeface="Open Sans"/>
                <a:ea typeface="Open Sans"/>
                <a:cs typeface="Open Sans"/>
                <a:sym typeface="Open Sans"/>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02" name="Google Shape;202;p25"/>
          <p:cNvSpPr txBox="1">
            <a:spLocks noGrp="1"/>
          </p:cNvSpPr>
          <p:nvPr>
            <p:ph type="subTitle" idx="1"/>
          </p:nvPr>
        </p:nvSpPr>
        <p:spPr>
          <a:xfrm>
            <a:off x="727800" y="3611450"/>
            <a:ext cx="2467800" cy="57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3" name="Google Shape;203;p25"/>
          <p:cNvSpPr>
            <a:spLocks noGrp="1"/>
          </p:cNvSpPr>
          <p:nvPr>
            <p:ph type="pic" idx="3"/>
          </p:nvPr>
        </p:nvSpPr>
        <p:spPr>
          <a:xfrm>
            <a:off x="1199400"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pic>
        <p:nvPicPr>
          <p:cNvPr id="204" name="Google Shape;204;p25"/>
          <p:cNvPicPr preferRelativeResize="0"/>
          <p:nvPr/>
        </p:nvPicPr>
        <p:blipFill rotWithShape="1">
          <a:blip r:embed="rId3">
            <a:alphaModFix amt="30000"/>
          </a:blip>
          <a:srcRect l="12766" t="34019" r="37578" b="34216"/>
          <a:stretch/>
        </p:blipFill>
        <p:spPr>
          <a:xfrm rot="5400000">
            <a:off x="3487800" y="1132856"/>
            <a:ext cx="2016300" cy="2012100"/>
          </a:xfrm>
          <a:prstGeom prst="ellipse">
            <a:avLst/>
          </a:prstGeom>
          <a:noFill/>
          <a:ln>
            <a:noFill/>
          </a:ln>
        </p:spPr>
      </p:pic>
      <p:sp>
        <p:nvSpPr>
          <p:cNvPr id="205" name="Google Shape;205;p25"/>
          <p:cNvSpPr>
            <a:spLocks noGrp="1"/>
          </p:cNvSpPr>
          <p:nvPr>
            <p:ph type="pic" idx="4"/>
          </p:nvPr>
        </p:nvSpPr>
        <p:spPr>
          <a:xfrm>
            <a:off x="3809700"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pic>
        <p:nvPicPr>
          <p:cNvPr id="206" name="Google Shape;206;p25"/>
          <p:cNvPicPr preferRelativeResize="0"/>
          <p:nvPr/>
        </p:nvPicPr>
        <p:blipFill rotWithShape="1">
          <a:blip r:embed="rId3">
            <a:alphaModFix amt="30000"/>
          </a:blip>
          <a:srcRect l="12766" t="34019" r="37578" b="34216"/>
          <a:stretch/>
        </p:blipFill>
        <p:spPr>
          <a:xfrm rot="5400000">
            <a:off x="6174350" y="1132856"/>
            <a:ext cx="2016300" cy="2012100"/>
          </a:xfrm>
          <a:prstGeom prst="ellipse">
            <a:avLst/>
          </a:prstGeom>
          <a:noFill/>
          <a:ln>
            <a:noFill/>
          </a:ln>
        </p:spPr>
      </p:pic>
      <p:sp>
        <p:nvSpPr>
          <p:cNvPr id="207" name="Google Shape;207;p25"/>
          <p:cNvSpPr>
            <a:spLocks noGrp="1"/>
          </p:cNvSpPr>
          <p:nvPr>
            <p:ph type="pic" idx="5"/>
          </p:nvPr>
        </p:nvSpPr>
        <p:spPr>
          <a:xfrm>
            <a:off x="6496250" y="1452650"/>
            <a:ext cx="1372500" cy="1372500"/>
          </a:xfrm>
          <a:prstGeom prst="ellipse">
            <a:avLst/>
          </a:prstGeom>
          <a:noFill/>
          <a:ln w="38100" cap="flat" cmpd="sng">
            <a:solidFill>
              <a:schemeClr val="lt1"/>
            </a:solidFill>
            <a:prstDash val="solid"/>
            <a:round/>
            <a:headEnd type="none" w="sm" len="sm"/>
            <a:tailEnd type="none" w="sm" len="sm"/>
          </a:ln>
          <a:effectLst>
            <a:outerShdw blurRad="171450" dist="9525" dir="5400000" algn="bl" rotWithShape="0">
              <a:srgbClr val="000000">
                <a:alpha val="50000"/>
              </a:srgbClr>
            </a:outerShdw>
          </a:effectLst>
        </p:spPr>
      </p:sp>
      <p:sp>
        <p:nvSpPr>
          <p:cNvPr id="209" name="Google Shape;209;p25"/>
          <p:cNvSpPr txBox="1">
            <a:spLocks noGrp="1"/>
          </p:cNvSpPr>
          <p:nvPr>
            <p:ph type="title" idx="6"/>
          </p:nvPr>
        </p:nvSpPr>
        <p:spPr>
          <a:xfrm>
            <a:off x="3299700" y="3147050"/>
            <a:ext cx="2392500" cy="46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2000"/>
              <a:buNone/>
              <a:defRPr sz="2000" b="1">
                <a:solidFill>
                  <a:schemeClr val="dk2"/>
                </a:solidFill>
                <a:latin typeface="Open Sans"/>
                <a:ea typeface="Open Sans"/>
                <a:cs typeface="Open Sans"/>
                <a:sym typeface="Open Sans"/>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10" name="Google Shape;210;p25"/>
          <p:cNvSpPr txBox="1">
            <a:spLocks noGrp="1"/>
          </p:cNvSpPr>
          <p:nvPr>
            <p:ph type="title" idx="7"/>
          </p:nvPr>
        </p:nvSpPr>
        <p:spPr>
          <a:xfrm>
            <a:off x="5986250" y="3147050"/>
            <a:ext cx="2392500" cy="46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2000"/>
              <a:buNone/>
              <a:defRPr sz="2000" b="1">
                <a:solidFill>
                  <a:schemeClr val="dk2"/>
                </a:solidFill>
                <a:latin typeface="Open Sans"/>
                <a:ea typeface="Open Sans"/>
                <a:cs typeface="Open Sans"/>
                <a:sym typeface="Open Sans"/>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11" name="Google Shape;211;p25"/>
          <p:cNvSpPr txBox="1">
            <a:spLocks noGrp="1"/>
          </p:cNvSpPr>
          <p:nvPr>
            <p:ph type="subTitle" idx="8"/>
          </p:nvPr>
        </p:nvSpPr>
        <p:spPr>
          <a:xfrm>
            <a:off x="3262050" y="3611450"/>
            <a:ext cx="2467800" cy="57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2" name="Google Shape;212;p25"/>
          <p:cNvSpPr txBox="1">
            <a:spLocks noGrp="1"/>
          </p:cNvSpPr>
          <p:nvPr>
            <p:ph type="subTitle" idx="9"/>
          </p:nvPr>
        </p:nvSpPr>
        <p:spPr>
          <a:xfrm>
            <a:off x="5948600" y="3611450"/>
            <a:ext cx="2467800" cy="57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4AB07957-4207-6A4D-7178-B940E4C513C3}"/>
              </a:ext>
            </a:extLst>
          </p:cNvPr>
          <p:cNvPicPr>
            <a:picLocks noChangeAspect="1"/>
          </p:cNvPicPr>
          <p:nvPr userDrawn="1"/>
        </p:nvPicPr>
        <p:blipFill>
          <a:blip r:embed="rId4"/>
          <a:stretch>
            <a:fillRect/>
          </a:stretch>
        </p:blipFill>
        <p:spPr>
          <a:xfrm>
            <a:off x="8055917" y="205887"/>
            <a:ext cx="965241" cy="41605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o title] body text slide + symbol top right">
  <p:cSld name="TITLE_AND_BODY_1">
    <p:spTree>
      <p:nvGrpSpPr>
        <p:cNvPr id="1" name="Shape 213"/>
        <p:cNvGrpSpPr/>
        <p:nvPr/>
      </p:nvGrpSpPr>
      <p:grpSpPr>
        <a:xfrm>
          <a:off x="0" y="0"/>
          <a:ext cx="0" cy="0"/>
          <a:chOff x="0" y="0"/>
          <a:chExt cx="0" cy="0"/>
        </a:xfrm>
      </p:grpSpPr>
      <p:sp>
        <p:nvSpPr>
          <p:cNvPr id="214" name="Google Shape;214;p26"/>
          <p:cNvSpPr txBox="1">
            <a:spLocks noGrp="1"/>
          </p:cNvSpPr>
          <p:nvPr>
            <p:ph type="body" idx="1"/>
          </p:nvPr>
        </p:nvSpPr>
        <p:spPr>
          <a:xfrm>
            <a:off x="337275" y="412550"/>
            <a:ext cx="8447100" cy="425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15" name="Google Shape;215;p26"/>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56151840-BF57-1D10-F339-23CC06F7D748}"/>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light blue + 1 speaker">
  <p:cSld name="CUSTOM">
    <p:bg>
      <p:bgPr>
        <a:solidFill>
          <a:schemeClr val="lt2"/>
        </a:solidFill>
        <a:effectLst/>
      </p:bgPr>
    </p:bg>
    <p:spTree>
      <p:nvGrpSpPr>
        <p:cNvPr id="1" name="Shape 217"/>
        <p:cNvGrpSpPr/>
        <p:nvPr/>
      </p:nvGrpSpPr>
      <p:grpSpPr>
        <a:xfrm>
          <a:off x="0" y="0"/>
          <a:ext cx="0" cy="0"/>
          <a:chOff x="0" y="0"/>
          <a:chExt cx="0" cy="0"/>
        </a:xfrm>
      </p:grpSpPr>
      <p:sp>
        <p:nvSpPr>
          <p:cNvPr id="218" name="Google Shape;218;p27"/>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219" name="Google Shape;219;p27"/>
          <p:cNvSpPr/>
          <p:nvPr/>
        </p:nvSpPr>
        <p:spPr>
          <a:xfrm>
            <a:off x="-6925" y="1215175"/>
            <a:ext cx="146700" cy="238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394E"/>
              </a:solidFill>
            </a:endParaRPr>
          </a:p>
        </p:txBody>
      </p:sp>
      <p:sp>
        <p:nvSpPr>
          <p:cNvPr id="220" name="Google Shape;220;p27"/>
          <p:cNvSpPr txBox="1">
            <a:spLocks noGrp="1"/>
          </p:cNvSpPr>
          <p:nvPr>
            <p:ph type="title"/>
          </p:nvPr>
        </p:nvSpPr>
        <p:spPr>
          <a:xfrm>
            <a:off x="831825" y="1538900"/>
            <a:ext cx="7500300" cy="928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Bitter"/>
              <a:buNone/>
              <a:defRPr sz="3200" b="1">
                <a:solidFill>
                  <a:schemeClr val="dk1"/>
                </a:solidFill>
                <a:latin typeface="Bitter"/>
                <a:ea typeface="Bitter"/>
                <a:cs typeface="Bitter"/>
                <a:sym typeface="Bitter"/>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21" name="Google Shape;221;p27"/>
          <p:cNvSpPr txBox="1">
            <a:spLocks noGrp="1"/>
          </p:cNvSpPr>
          <p:nvPr>
            <p:ph type="subTitle" idx="1"/>
          </p:nvPr>
        </p:nvSpPr>
        <p:spPr>
          <a:xfrm>
            <a:off x="18401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22" name="Google Shape;222;p27"/>
          <p:cNvSpPr txBox="1">
            <a:spLocks noGrp="1"/>
          </p:cNvSpPr>
          <p:nvPr>
            <p:ph type="body" idx="2"/>
          </p:nvPr>
        </p:nvSpPr>
        <p:spPr>
          <a:xfrm>
            <a:off x="1857750"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23" name="Google Shape;223;p27"/>
          <p:cNvSpPr/>
          <p:nvPr/>
        </p:nvSpPr>
        <p:spPr>
          <a:xfrm>
            <a:off x="911375" y="1227663"/>
            <a:ext cx="924696" cy="352134"/>
          </a:xfrm>
          <a:prstGeom prst="roundRect">
            <a:avLst>
              <a:gd name="adj" fmla="val 50000"/>
            </a:avLst>
          </a:prstGeom>
          <a:solidFill>
            <a:srgbClr val="FFC0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0B6E"/>
                </a:solidFill>
                <a:latin typeface="Open Sans"/>
                <a:ea typeface="Open Sans"/>
                <a:cs typeface="Open Sans"/>
                <a:sym typeface="Open Sans"/>
              </a:rPr>
              <a:t>NEXT</a:t>
            </a:r>
            <a:endParaRPr b="1">
              <a:solidFill>
                <a:srgbClr val="000B6E"/>
              </a:solidFill>
              <a:latin typeface="Open Sans"/>
              <a:ea typeface="Open Sans"/>
              <a:cs typeface="Open Sans"/>
              <a:sym typeface="Open Sans"/>
            </a:endParaRPr>
          </a:p>
        </p:txBody>
      </p:sp>
      <p:sp>
        <p:nvSpPr>
          <p:cNvPr id="225" name="Google Shape;225;p27"/>
          <p:cNvSpPr>
            <a:spLocks noGrp="1"/>
          </p:cNvSpPr>
          <p:nvPr>
            <p:ph type="pic" idx="3"/>
          </p:nvPr>
        </p:nvSpPr>
        <p:spPr>
          <a:xfrm>
            <a:off x="910775" y="2703463"/>
            <a:ext cx="868800" cy="868800"/>
          </a:xfrm>
          <a:prstGeom prst="ellipse">
            <a:avLst/>
          </a:prstGeom>
          <a:noFill/>
          <a:ln>
            <a:noFill/>
          </a:ln>
        </p:spPr>
      </p:sp>
      <p:pic>
        <p:nvPicPr>
          <p:cNvPr id="2" name="Picture 1" descr="A blue infinity symbol on a black background&#10;&#10;Description automatically generated">
            <a:extLst>
              <a:ext uri="{FF2B5EF4-FFF2-40B4-BE49-F238E27FC236}">
                <a16:creationId xmlns:a16="http://schemas.microsoft.com/office/drawing/2014/main" id="{DF37A124-AF70-DDF4-4770-0F00AECD2C00}"/>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slide light blue + 2 speakers">
  <p:cSld name="CUSTOM_1">
    <p:bg>
      <p:bgPr>
        <a:solidFill>
          <a:schemeClr val="lt2"/>
        </a:solidFill>
        <a:effectLst/>
      </p:bgPr>
    </p:bg>
    <p:spTree>
      <p:nvGrpSpPr>
        <p:cNvPr id="1" name="Shape 226"/>
        <p:cNvGrpSpPr/>
        <p:nvPr/>
      </p:nvGrpSpPr>
      <p:grpSpPr>
        <a:xfrm>
          <a:off x="0" y="0"/>
          <a:ext cx="0" cy="0"/>
          <a:chOff x="0" y="0"/>
          <a:chExt cx="0" cy="0"/>
        </a:xfrm>
      </p:grpSpPr>
      <p:sp>
        <p:nvSpPr>
          <p:cNvPr id="227" name="Google Shape;227;p28"/>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228" name="Google Shape;228;p28"/>
          <p:cNvSpPr/>
          <p:nvPr/>
        </p:nvSpPr>
        <p:spPr>
          <a:xfrm>
            <a:off x="-6925" y="1215175"/>
            <a:ext cx="146700" cy="345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394E"/>
              </a:solidFill>
            </a:endParaRPr>
          </a:p>
        </p:txBody>
      </p:sp>
      <p:sp>
        <p:nvSpPr>
          <p:cNvPr id="229" name="Google Shape;229;p28"/>
          <p:cNvSpPr txBox="1">
            <a:spLocks noGrp="1"/>
          </p:cNvSpPr>
          <p:nvPr>
            <p:ph type="title"/>
          </p:nvPr>
        </p:nvSpPr>
        <p:spPr>
          <a:xfrm>
            <a:off x="831825" y="1538900"/>
            <a:ext cx="7500300" cy="928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Bitter"/>
              <a:buNone/>
              <a:defRPr sz="3200" b="1">
                <a:solidFill>
                  <a:schemeClr val="dk1"/>
                </a:solidFill>
                <a:latin typeface="Bitter"/>
                <a:ea typeface="Bitter"/>
                <a:cs typeface="Bitter"/>
                <a:sym typeface="Bitter"/>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30" name="Google Shape;230;p28"/>
          <p:cNvSpPr txBox="1">
            <a:spLocks noGrp="1"/>
          </p:cNvSpPr>
          <p:nvPr>
            <p:ph type="subTitle" idx="1"/>
          </p:nvPr>
        </p:nvSpPr>
        <p:spPr>
          <a:xfrm>
            <a:off x="18401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31" name="Google Shape;231;p28"/>
          <p:cNvSpPr txBox="1">
            <a:spLocks noGrp="1"/>
          </p:cNvSpPr>
          <p:nvPr>
            <p:ph type="body" idx="2"/>
          </p:nvPr>
        </p:nvSpPr>
        <p:spPr>
          <a:xfrm>
            <a:off x="1840175"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32" name="Google Shape;232;p28"/>
          <p:cNvSpPr/>
          <p:nvPr/>
        </p:nvSpPr>
        <p:spPr>
          <a:xfrm>
            <a:off x="911375" y="1227663"/>
            <a:ext cx="924600" cy="352200"/>
          </a:xfrm>
          <a:prstGeom prst="roundRect">
            <a:avLst>
              <a:gd name="adj" fmla="val 50000"/>
            </a:avLst>
          </a:prstGeom>
          <a:solidFill>
            <a:srgbClr val="FFC0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0B6E"/>
                </a:solidFill>
                <a:latin typeface="Open Sans"/>
                <a:ea typeface="Open Sans"/>
                <a:cs typeface="Open Sans"/>
                <a:sym typeface="Open Sans"/>
              </a:rPr>
              <a:t>NEXT</a:t>
            </a:r>
            <a:endParaRPr b="1">
              <a:solidFill>
                <a:srgbClr val="000B6E"/>
              </a:solidFill>
              <a:latin typeface="Open Sans"/>
              <a:ea typeface="Open Sans"/>
              <a:cs typeface="Open Sans"/>
              <a:sym typeface="Open Sans"/>
            </a:endParaRPr>
          </a:p>
        </p:txBody>
      </p:sp>
      <p:sp>
        <p:nvSpPr>
          <p:cNvPr id="234" name="Google Shape;234;p28"/>
          <p:cNvSpPr>
            <a:spLocks noGrp="1"/>
          </p:cNvSpPr>
          <p:nvPr>
            <p:ph type="pic" idx="3"/>
          </p:nvPr>
        </p:nvSpPr>
        <p:spPr>
          <a:xfrm>
            <a:off x="910775" y="2703463"/>
            <a:ext cx="868800" cy="868800"/>
          </a:xfrm>
          <a:prstGeom prst="ellipse">
            <a:avLst/>
          </a:prstGeom>
          <a:noFill/>
          <a:ln>
            <a:noFill/>
          </a:ln>
        </p:spPr>
      </p:sp>
      <p:sp>
        <p:nvSpPr>
          <p:cNvPr id="235" name="Google Shape;235;p28"/>
          <p:cNvSpPr txBox="1">
            <a:spLocks noGrp="1"/>
          </p:cNvSpPr>
          <p:nvPr>
            <p:ph type="subTitle" idx="4"/>
          </p:nvPr>
        </p:nvSpPr>
        <p:spPr>
          <a:xfrm>
            <a:off x="1840775" y="3901550"/>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36" name="Google Shape;236;p28"/>
          <p:cNvSpPr txBox="1">
            <a:spLocks noGrp="1"/>
          </p:cNvSpPr>
          <p:nvPr>
            <p:ph type="body" idx="5"/>
          </p:nvPr>
        </p:nvSpPr>
        <p:spPr>
          <a:xfrm>
            <a:off x="1840775" y="4175264"/>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37" name="Google Shape;237;p28"/>
          <p:cNvSpPr>
            <a:spLocks noGrp="1"/>
          </p:cNvSpPr>
          <p:nvPr>
            <p:ph type="pic" idx="6"/>
          </p:nvPr>
        </p:nvSpPr>
        <p:spPr>
          <a:xfrm>
            <a:off x="911375" y="3798688"/>
            <a:ext cx="868800" cy="868800"/>
          </a:xfrm>
          <a:prstGeom prst="ellipse">
            <a:avLst/>
          </a:prstGeom>
          <a:noFill/>
          <a:ln>
            <a:noFill/>
          </a:ln>
        </p:spPr>
      </p:sp>
      <p:pic>
        <p:nvPicPr>
          <p:cNvPr id="2" name="Picture 1" descr="A blue infinity symbol on a black background&#10;&#10;Description automatically generated">
            <a:extLst>
              <a:ext uri="{FF2B5EF4-FFF2-40B4-BE49-F238E27FC236}">
                <a16:creationId xmlns:a16="http://schemas.microsoft.com/office/drawing/2014/main" id="{6EED8231-B106-E2A0-D72E-C7AE03CD3A5D}"/>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slide light blue + 3 speakers">
  <p:cSld name="CUSTOM_1_1">
    <p:bg>
      <p:bgPr>
        <a:solidFill>
          <a:schemeClr val="lt2"/>
        </a:solidFill>
        <a:effectLst/>
      </p:bgPr>
    </p:bg>
    <p:spTree>
      <p:nvGrpSpPr>
        <p:cNvPr id="1" name="Shape 238"/>
        <p:cNvGrpSpPr/>
        <p:nvPr/>
      </p:nvGrpSpPr>
      <p:grpSpPr>
        <a:xfrm>
          <a:off x="0" y="0"/>
          <a:ext cx="0" cy="0"/>
          <a:chOff x="0" y="0"/>
          <a:chExt cx="0" cy="0"/>
        </a:xfrm>
      </p:grpSpPr>
      <p:sp>
        <p:nvSpPr>
          <p:cNvPr id="239" name="Google Shape;239;p29"/>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240" name="Google Shape;240;p29"/>
          <p:cNvSpPr/>
          <p:nvPr/>
        </p:nvSpPr>
        <p:spPr>
          <a:xfrm>
            <a:off x="-6925" y="1215175"/>
            <a:ext cx="146700" cy="345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394E"/>
              </a:solidFill>
            </a:endParaRPr>
          </a:p>
        </p:txBody>
      </p:sp>
      <p:sp>
        <p:nvSpPr>
          <p:cNvPr id="241" name="Google Shape;241;p29"/>
          <p:cNvSpPr txBox="1">
            <a:spLocks noGrp="1"/>
          </p:cNvSpPr>
          <p:nvPr>
            <p:ph type="title"/>
          </p:nvPr>
        </p:nvSpPr>
        <p:spPr>
          <a:xfrm>
            <a:off x="831825" y="1538900"/>
            <a:ext cx="7500300" cy="928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Bitter"/>
              <a:buNone/>
              <a:defRPr sz="3200" b="1">
                <a:solidFill>
                  <a:schemeClr val="dk1"/>
                </a:solidFill>
                <a:latin typeface="Bitter"/>
                <a:ea typeface="Bitter"/>
                <a:cs typeface="Bitter"/>
                <a:sym typeface="Bitter"/>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42" name="Google Shape;242;p29"/>
          <p:cNvSpPr txBox="1">
            <a:spLocks noGrp="1"/>
          </p:cNvSpPr>
          <p:nvPr>
            <p:ph type="subTitle" idx="1"/>
          </p:nvPr>
        </p:nvSpPr>
        <p:spPr>
          <a:xfrm>
            <a:off x="18401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43" name="Google Shape;243;p29"/>
          <p:cNvSpPr txBox="1">
            <a:spLocks noGrp="1"/>
          </p:cNvSpPr>
          <p:nvPr>
            <p:ph type="body" idx="2"/>
          </p:nvPr>
        </p:nvSpPr>
        <p:spPr>
          <a:xfrm>
            <a:off x="1840175"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44" name="Google Shape;244;p29"/>
          <p:cNvSpPr/>
          <p:nvPr/>
        </p:nvSpPr>
        <p:spPr>
          <a:xfrm>
            <a:off x="911375" y="1227663"/>
            <a:ext cx="924600" cy="352200"/>
          </a:xfrm>
          <a:prstGeom prst="roundRect">
            <a:avLst>
              <a:gd name="adj" fmla="val 50000"/>
            </a:avLst>
          </a:prstGeom>
          <a:solidFill>
            <a:srgbClr val="FFC0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0B6E"/>
                </a:solidFill>
                <a:latin typeface="Open Sans"/>
                <a:ea typeface="Open Sans"/>
                <a:cs typeface="Open Sans"/>
                <a:sym typeface="Open Sans"/>
              </a:rPr>
              <a:t>NEXT</a:t>
            </a:r>
            <a:endParaRPr b="1">
              <a:solidFill>
                <a:srgbClr val="000B6E"/>
              </a:solidFill>
              <a:latin typeface="Open Sans"/>
              <a:ea typeface="Open Sans"/>
              <a:cs typeface="Open Sans"/>
              <a:sym typeface="Open Sans"/>
            </a:endParaRPr>
          </a:p>
        </p:txBody>
      </p:sp>
      <p:sp>
        <p:nvSpPr>
          <p:cNvPr id="246" name="Google Shape;246;p29"/>
          <p:cNvSpPr>
            <a:spLocks noGrp="1"/>
          </p:cNvSpPr>
          <p:nvPr>
            <p:ph type="pic" idx="3"/>
          </p:nvPr>
        </p:nvSpPr>
        <p:spPr>
          <a:xfrm>
            <a:off x="910775" y="2703463"/>
            <a:ext cx="868800" cy="868800"/>
          </a:xfrm>
          <a:prstGeom prst="ellipse">
            <a:avLst/>
          </a:prstGeom>
          <a:noFill/>
          <a:ln>
            <a:noFill/>
          </a:ln>
        </p:spPr>
      </p:sp>
      <p:sp>
        <p:nvSpPr>
          <p:cNvPr id="247" name="Google Shape;247;p29"/>
          <p:cNvSpPr txBox="1">
            <a:spLocks noGrp="1"/>
          </p:cNvSpPr>
          <p:nvPr>
            <p:ph type="subTitle" idx="4"/>
          </p:nvPr>
        </p:nvSpPr>
        <p:spPr>
          <a:xfrm>
            <a:off x="1840775" y="3901550"/>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48" name="Google Shape;248;p29"/>
          <p:cNvSpPr txBox="1">
            <a:spLocks noGrp="1"/>
          </p:cNvSpPr>
          <p:nvPr>
            <p:ph type="body" idx="5"/>
          </p:nvPr>
        </p:nvSpPr>
        <p:spPr>
          <a:xfrm>
            <a:off x="1840775" y="4175264"/>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49" name="Google Shape;249;p29"/>
          <p:cNvSpPr>
            <a:spLocks noGrp="1"/>
          </p:cNvSpPr>
          <p:nvPr>
            <p:ph type="pic" idx="6"/>
          </p:nvPr>
        </p:nvSpPr>
        <p:spPr>
          <a:xfrm>
            <a:off x="911375" y="3798688"/>
            <a:ext cx="868800" cy="868800"/>
          </a:xfrm>
          <a:prstGeom prst="ellipse">
            <a:avLst/>
          </a:prstGeom>
          <a:noFill/>
          <a:ln>
            <a:noFill/>
          </a:ln>
        </p:spPr>
      </p:sp>
      <p:sp>
        <p:nvSpPr>
          <p:cNvPr id="250" name="Google Shape;250;p29"/>
          <p:cNvSpPr txBox="1">
            <a:spLocks noGrp="1"/>
          </p:cNvSpPr>
          <p:nvPr>
            <p:ph type="subTitle" idx="7"/>
          </p:nvPr>
        </p:nvSpPr>
        <p:spPr>
          <a:xfrm>
            <a:off x="57263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51" name="Google Shape;251;p29"/>
          <p:cNvSpPr txBox="1">
            <a:spLocks noGrp="1"/>
          </p:cNvSpPr>
          <p:nvPr>
            <p:ph type="body" idx="8"/>
          </p:nvPr>
        </p:nvSpPr>
        <p:spPr>
          <a:xfrm>
            <a:off x="5726375"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52" name="Google Shape;252;p29"/>
          <p:cNvSpPr>
            <a:spLocks noGrp="1"/>
          </p:cNvSpPr>
          <p:nvPr>
            <p:ph type="pic" idx="9"/>
          </p:nvPr>
        </p:nvSpPr>
        <p:spPr>
          <a:xfrm>
            <a:off x="4796975" y="2703463"/>
            <a:ext cx="868800" cy="868800"/>
          </a:xfrm>
          <a:prstGeom prst="ellipse">
            <a:avLst/>
          </a:prstGeom>
          <a:noFill/>
          <a:ln>
            <a:noFill/>
          </a:ln>
        </p:spPr>
      </p:sp>
      <p:pic>
        <p:nvPicPr>
          <p:cNvPr id="2" name="Picture 1" descr="A blue infinity symbol on a black background&#10;&#10;Description automatically generated">
            <a:extLst>
              <a:ext uri="{FF2B5EF4-FFF2-40B4-BE49-F238E27FC236}">
                <a16:creationId xmlns:a16="http://schemas.microsoft.com/office/drawing/2014/main" id="{B7B074AC-2FBF-7B32-C93B-FCCC51AF656A}"/>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slide light blue + 4 speakers">
  <p:cSld name="CUSTOM_1_1_1">
    <p:bg>
      <p:bgPr>
        <a:solidFill>
          <a:schemeClr val="lt2"/>
        </a:solidFill>
        <a:effectLst/>
      </p:bgPr>
    </p:bg>
    <p:spTree>
      <p:nvGrpSpPr>
        <p:cNvPr id="1" name="Shape 253"/>
        <p:cNvGrpSpPr/>
        <p:nvPr/>
      </p:nvGrpSpPr>
      <p:grpSpPr>
        <a:xfrm>
          <a:off x="0" y="0"/>
          <a:ext cx="0" cy="0"/>
          <a:chOff x="0" y="0"/>
          <a:chExt cx="0" cy="0"/>
        </a:xfrm>
      </p:grpSpPr>
      <p:sp>
        <p:nvSpPr>
          <p:cNvPr id="254" name="Google Shape;254;p30"/>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255" name="Google Shape;255;p30"/>
          <p:cNvSpPr/>
          <p:nvPr/>
        </p:nvSpPr>
        <p:spPr>
          <a:xfrm>
            <a:off x="-6925" y="1215175"/>
            <a:ext cx="146700" cy="345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394E"/>
              </a:solidFill>
            </a:endParaRPr>
          </a:p>
        </p:txBody>
      </p:sp>
      <p:sp>
        <p:nvSpPr>
          <p:cNvPr id="256" name="Google Shape;256;p30"/>
          <p:cNvSpPr txBox="1">
            <a:spLocks noGrp="1"/>
          </p:cNvSpPr>
          <p:nvPr>
            <p:ph type="title"/>
          </p:nvPr>
        </p:nvSpPr>
        <p:spPr>
          <a:xfrm>
            <a:off x="831825" y="1538900"/>
            <a:ext cx="7500300" cy="928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Bitter"/>
              <a:buNone/>
              <a:defRPr sz="3200" b="1">
                <a:solidFill>
                  <a:schemeClr val="dk1"/>
                </a:solidFill>
                <a:latin typeface="Bitter"/>
                <a:ea typeface="Bitter"/>
                <a:cs typeface="Bitter"/>
                <a:sym typeface="Bitter"/>
              </a:defRPr>
            </a:lvl1pPr>
            <a:lvl2pPr lvl="1" rtl="0">
              <a:spcBef>
                <a:spcPts val="0"/>
              </a:spcBef>
              <a:spcAft>
                <a:spcPts val="0"/>
              </a:spcAft>
              <a:buSzPts val="1400"/>
              <a:buNone/>
              <a:defRPr>
                <a:latin typeface="Open Sans"/>
                <a:ea typeface="Open Sans"/>
                <a:cs typeface="Open Sans"/>
                <a:sym typeface="Open Sans"/>
              </a:defRPr>
            </a:lvl2pPr>
            <a:lvl3pPr lvl="2" rtl="0">
              <a:spcBef>
                <a:spcPts val="0"/>
              </a:spcBef>
              <a:spcAft>
                <a:spcPts val="0"/>
              </a:spcAft>
              <a:buSzPts val="1400"/>
              <a:buNone/>
              <a:defRPr>
                <a:latin typeface="Open Sans"/>
                <a:ea typeface="Open Sans"/>
                <a:cs typeface="Open Sans"/>
                <a:sym typeface="Open Sans"/>
              </a:defRPr>
            </a:lvl3pPr>
            <a:lvl4pPr lvl="3" rtl="0">
              <a:spcBef>
                <a:spcPts val="0"/>
              </a:spcBef>
              <a:spcAft>
                <a:spcPts val="0"/>
              </a:spcAft>
              <a:buSzPts val="1400"/>
              <a:buNone/>
              <a:defRPr>
                <a:latin typeface="Open Sans"/>
                <a:ea typeface="Open Sans"/>
                <a:cs typeface="Open Sans"/>
                <a:sym typeface="Open Sans"/>
              </a:defRPr>
            </a:lvl4pPr>
            <a:lvl5pPr lvl="4" rtl="0">
              <a:spcBef>
                <a:spcPts val="0"/>
              </a:spcBef>
              <a:spcAft>
                <a:spcPts val="0"/>
              </a:spcAft>
              <a:buSzPts val="1400"/>
              <a:buNone/>
              <a:defRPr>
                <a:latin typeface="Open Sans"/>
                <a:ea typeface="Open Sans"/>
                <a:cs typeface="Open Sans"/>
                <a:sym typeface="Open Sans"/>
              </a:defRPr>
            </a:lvl5pPr>
            <a:lvl6pPr lvl="5" rtl="0">
              <a:spcBef>
                <a:spcPts val="0"/>
              </a:spcBef>
              <a:spcAft>
                <a:spcPts val="0"/>
              </a:spcAft>
              <a:buSzPts val="1400"/>
              <a:buNone/>
              <a:defRPr>
                <a:latin typeface="Open Sans"/>
                <a:ea typeface="Open Sans"/>
                <a:cs typeface="Open Sans"/>
                <a:sym typeface="Open Sans"/>
              </a:defRPr>
            </a:lvl6pPr>
            <a:lvl7pPr lvl="6" rtl="0">
              <a:spcBef>
                <a:spcPts val="0"/>
              </a:spcBef>
              <a:spcAft>
                <a:spcPts val="0"/>
              </a:spcAft>
              <a:buSzPts val="1400"/>
              <a:buNone/>
              <a:defRPr>
                <a:latin typeface="Open Sans"/>
                <a:ea typeface="Open Sans"/>
                <a:cs typeface="Open Sans"/>
                <a:sym typeface="Open Sans"/>
              </a:defRPr>
            </a:lvl7pPr>
            <a:lvl8pPr lvl="7" rtl="0">
              <a:spcBef>
                <a:spcPts val="0"/>
              </a:spcBef>
              <a:spcAft>
                <a:spcPts val="0"/>
              </a:spcAft>
              <a:buSzPts val="1400"/>
              <a:buNone/>
              <a:defRPr>
                <a:latin typeface="Open Sans"/>
                <a:ea typeface="Open Sans"/>
                <a:cs typeface="Open Sans"/>
                <a:sym typeface="Open Sans"/>
              </a:defRPr>
            </a:lvl8pPr>
            <a:lvl9pPr lvl="8" rtl="0">
              <a:spcBef>
                <a:spcPts val="0"/>
              </a:spcBef>
              <a:spcAft>
                <a:spcPts val="0"/>
              </a:spcAft>
              <a:buSzPts val="1400"/>
              <a:buNone/>
              <a:defRPr>
                <a:latin typeface="Open Sans"/>
                <a:ea typeface="Open Sans"/>
                <a:cs typeface="Open Sans"/>
                <a:sym typeface="Open Sans"/>
              </a:defRPr>
            </a:lvl9pPr>
          </a:lstStyle>
          <a:p>
            <a:endParaRPr/>
          </a:p>
        </p:txBody>
      </p:sp>
      <p:sp>
        <p:nvSpPr>
          <p:cNvPr id="257" name="Google Shape;257;p30"/>
          <p:cNvSpPr txBox="1">
            <a:spLocks noGrp="1"/>
          </p:cNvSpPr>
          <p:nvPr>
            <p:ph type="subTitle" idx="1"/>
          </p:nvPr>
        </p:nvSpPr>
        <p:spPr>
          <a:xfrm>
            <a:off x="18401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58" name="Google Shape;258;p30"/>
          <p:cNvSpPr txBox="1">
            <a:spLocks noGrp="1"/>
          </p:cNvSpPr>
          <p:nvPr>
            <p:ph type="body" idx="2"/>
          </p:nvPr>
        </p:nvSpPr>
        <p:spPr>
          <a:xfrm>
            <a:off x="1840175"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59" name="Google Shape;259;p30"/>
          <p:cNvSpPr/>
          <p:nvPr/>
        </p:nvSpPr>
        <p:spPr>
          <a:xfrm>
            <a:off x="911375" y="1227663"/>
            <a:ext cx="924600" cy="352200"/>
          </a:xfrm>
          <a:prstGeom prst="roundRect">
            <a:avLst>
              <a:gd name="adj" fmla="val 50000"/>
            </a:avLst>
          </a:prstGeom>
          <a:solidFill>
            <a:srgbClr val="FFC0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0B6E"/>
                </a:solidFill>
                <a:latin typeface="Open Sans"/>
                <a:ea typeface="Open Sans"/>
                <a:cs typeface="Open Sans"/>
                <a:sym typeface="Open Sans"/>
              </a:rPr>
              <a:t>NEXT</a:t>
            </a:r>
            <a:endParaRPr b="1">
              <a:solidFill>
                <a:srgbClr val="000B6E"/>
              </a:solidFill>
              <a:latin typeface="Open Sans"/>
              <a:ea typeface="Open Sans"/>
              <a:cs typeface="Open Sans"/>
              <a:sym typeface="Open Sans"/>
            </a:endParaRPr>
          </a:p>
        </p:txBody>
      </p:sp>
      <p:sp>
        <p:nvSpPr>
          <p:cNvPr id="261" name="Google Shape;261;p30"/>
          <p:cNvSpPr>
            <a:spLocks noGrp="1"/>
          </p:cNvSpPr>
          <p:nvPr>
            <p:ph type="pic" idx="3"/>
          </p:nvPr>
        </p:nvSpPr>
        <p:spPr>
          <a:xfrm>
            <a:off x="910775" y="2703463"/>
            <a:ext cx="868800" cy="868800"/>
          </a:xfrm>
          <a:prstGeom prst="ellipse">
            <a:avLst/>
          </a:prstGeom>
          <a:noFill/>
          <a:ln>
            <a:noFill/>
          </a:ln>
        </p:spPr>
      </p:sp>
      <p:sp>
        <p:nvSpPr>
          <p:cNvPr id="262" name="Google Shape;262;p30"/>
          <p:cNvSpPr txBox="1">
            <a:spLocks noGrp="1"/>
          </p:cNvSpPr>
          <p:nvPr>
            <p:ph type="subTitle" idx="4"/>
          </p:nvPr>
        </p:nvSpPr>
        <p:spPr>
          <a:xfrm>
            <a:off x="1840775" y="3901550"/>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63" name="Google Shape;263;p30"/>
          <p:cNvSpPr txBox="1">
            <a:spLocks noGrp="1"/>
          </p:cNvSpPr>
          <p:nvPr>
            <p:ph type="body" idx="5"/>
          </p:nvPr>
        </p:nvSpPr>
        <p:spPr>
          <a:xfrm>
            <a:off x="1840775" y="4175264"/>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64" name="Google Shape;264;p30"/>
          <p:cNvSpPr>
            <a:spLocks noGrp="1"/>
          </p:cNvSpPr>
          <p:nvPr>
            <p:ph type="pic" idx="6"/>
          </p:nvPr>
        </p:nvSpPr>
        <p:spPr>
          <a:xfrm>
            <a:off x="911375" y="3798688"/>
            <a:ext cx="868800" cy="868800"/>
          </a:xfrm>
          <a:prstGeom prst="ellipse">
            <a:avLst/>
          </a:prstGeom>
          <a:noFill/>
          <a:ln>
            <a:noFill/>
          </a:ln>
        </p:spPr>
      </p:sp>
      <p:sp>
        <p:nvSpPr>
          <p:cNvPr id="265" name="Google Shape;265;p30"/>
          <p:cNvSpPr txBox="1">
            <a:spLocks noGrp="1"/>
          </p:cNvSpPr>
          <p:nvPr>
            <p:ph type="subTitle" idx="7"/>
          </p:nvPr>
        </p:nvSpPr>
        <p:spPr>
          <a:xfrm>
            <a:off x="5726375" y="2806325"/>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66" name="Google Shape;266;p30"/>
          <p:cNvSpPr txBox="1">
            <a:spLocks noGrp="1"/>
          </p:cNvSpPr>
          <p:nvPr>
            <p:ph type="body" idx="8"/>
          </p:nvPr>
        </p:nvSpPr>
        <p:spPr>
          <a:xfrm>
            <a:off x="5726375" y="3080039"/>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67" name="Google Shape;267;p30"/>
          <p:cNvSpPr>
            <a:spLocks noGrp="1"/>
          </p:cNvSpPr>
          <p:nvPr>
            <p:ph type="pic" idx="9"/>
          </p:nvPr>
        </p:nvSpPr>
        <p:spPr>
          <a:xfrm>
            <a:off x="4796975" y="2703463"/>
            <a:ext cx="868800" cy="868800"/>
          </a:xfrm>
          <a:prstGeom prst="ellipse">
            <a:avLst/>
          </a:prstGeom>
          <a:noFill/>
          <a:ln>
            <a:noFill/>
          </a:ln>
        </p:spPr>
      </p:sp>
      <p:sp>
        <p:nvSpPr>
          <p:cNvPr id="268" name="Google Shape;268;p30"/>
          <p:cNvSpPr txBox="1">
            <a:spLocks noGrp="1"/>
          </p:cNvSpPr>
          <p:nvPr>
            <p:ph type="subTitle" idx="13"/>
          </p:nvPr>
        </p:nvSpPr>
        <p:spPr>
          <a:xfrm>
            <a:off x="5726975" y="3901550"/>
            <a:ext cx="3372600" cy="3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69" name="Google Shape;269;p30"/>
          <p:cNvSpPr txBox="1">
            <a:spLocks noGrp="1"/>
          </p:cNvSpPr>
          <p:nvPr>
            <p:ph type="body" idx="14"/>
          </p:nvPr>
        </p:nvSpPr>
        <p:spPr>
          <a:xfrm>
            <a:off x="5726975" y="4175264"/>
            <a:ext cx="3369000" cy="436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i="1"/>
            </a:lvl1pPr>
            <a:lvl2pPr marL="914400" lvl="1" indent="-317500" rtl="0">
              <a:spcBef>
                <a:spcPts val="0"/>
              </a:spcBef>
              <a:spcAft>
                <a:spcPts val="0"/>
              </a:spcAft>
              <a:buSzPts val="1400"/>
              <a:buChar char="○"/>
              <a:defRPr i="1"/>
            </a:lvl2pPr>
            <a:lvl3pPr marL="1371600" lvl="2" indent="-317500" rtl="0">
              <a:spcBef>
                <a:spcPts val="0"/>
              </a:spcBef>
              <a:spcAft>
                <a:spcPts val="0"/>
              </a:spcAft>
              <a:buSzPts val="1400"/>
              <a:buChar char="■"/>
              <a:defRPr i="1"/>
            </a:lvl3pPr>
            <a:lvl4pPr marL="1828800" lvl="3" indent="-317500" rtl="0">
              <a:spcBef>
                <a:spcPts val="0"/>
              </a:spcBef>
              <a:spcAft>
                <a:spcPts val="0"/>
              </a:spcAft>
              <a:buSzPts val="1400"/>
              <a:buChar char="●"/>
              <a:defRPr i="1"/>
            </a:lvl4pPr>
            <a:lvl5pPr marL="2286000" lvl="4" indent="-317500" rtl="0">
              <a:spcBef>
                <a:spcPts val="0"/>
              </a:spcBef>
              <a:spcAft>
                <a:spcPts val="0"/>
              </a:spcAft>
              <a:buSzPts val="1400"/>
              <a:buChar char="○"/>
              <a:defRPr i="1"/>
            </a:lvl5pPr>
            <a:lvl6pPr marL="2743200" lvl="5" indent="-317500" rtl="0">
              <a:spcBef>
                <a:spcPts val="0"/>
              </a:spcBef>
              <a:spcAft>
                <a:spcPts val="0"/>
              </a:spcAft>
              <a:buSzPts val="1400"/>
              <a:buChar char="■"/>
              <a:defRPr i="1"/>
            </a:lvl6pPr>
            <a:lvl7pPr marL="3200400" lvl="6" indent="-317500" rtl="0">
              <a:spcBef>
                <a:spcPts val="0"/>
              </a:spcBef>
              <a:spcAft>
                <a:spcPts val="0"/>
              </a:spcAft>
              <a:buSzPts val="1400"/>
              <a:buChar char="●"/>
              <a:defRPr i="1"/>
            </a:lvl7pPr>
            <a:lvl8pPr marL="3657600" lvl="7" indent="-317500" rtl="0">
              <a:spcBef>
                <a:spcPts val="0"/>
              </a:spcBef>
              <a:spcAft>
                <a:spcPts val="0"/>
              </a:spcAft>
              <a:buSzPts val="1400"/>
              <a:buChar char="○"/>
              <a:defRPr i="1"/>
            </a:lvl8pPr>
            <a:lvl9pPr marL="4114800" lvl="8" indent="-317500" rtl="0">
              <a:spcBef>
                <a:spcPts val="0"/>
              </a:spcBef>
              <a:spcAft>
                <a:spcPts val="0"/>
              </a:spcAft>
              <a:buSzPts val="1400"/>
              <a:buChar char="■"/>
              <a:defRPr i="1"/>
            </a:lvl9pPr>
          </a:lstStyle>
          <a:p>
            <a:endParaRPr/>
          </a:p>
        </p:txBody>
      </p:sp>
      <p:sp>
        <p:nvSpPr>
          <p:cNvPr id="270" name="Google Shape;270;p30"/>
          <p:cNvSpPr>
            <a:spLocks noGrp="1"/>
          </p:cNvSpPr>
          <p:nvPr>
            <p:ph type="pic" idx="15"/>
          </p:nvPr>
        </p:nvSpPr>
        <p:spPr>
          <a:xfrm>
            <a:off x="4797575" y="3798688"/>
            <a:ext cx="868800" cy="868800"/>
          </a:xfrm>
          <a:prstGeom prst="ellipse">
            <a:avLst/>
          </a:prstGeom>
          <a:noFill/>
          <a:ln>
            <a:noFill/>
          </a:ln>
        </p:spPr>
      </p:sp>
      <p:pic>
        <p:nvPicPr>
          <p:cNvPr id="2" name="Picture 1" descr="A blue infinity symbol on a black background&#10;&#10;Description automatically generated">
            <a:extLst>
              <a:ext uri="{FF2B5EF4-FFF2-40B4-BE49-F238E27FC236}">
                <a16:creationId xmlns:a16="http://schemas.microsoft.com/office/drawing/2014/main" id="{F0F0D4B5-7AA3-2190-3F32-19EEB0EC50D2}"/>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on dark blue bg + top right symbol" type="twoColTx">
  <p:cSld name="TITLE_AND_TWO_COLUMNS">
    <p:bg>
      <p:bgPr>
        <a:solidFill>
          <a:schemeClr val="dk1"/>
        </a:solidFill>
        <a:effectLst/>
      </p:bgPr>
    </p:bg>
    <p:spTree>
      <p:nvGrpSpPr>
        <p:cNvPr id="1" name="Shape 271"/>
        <p:cNvGrpSpPr/>
        <p:nvPr/>
      </p:nvGrpSpPr>
      <p:grpSpPr>
        <a:xfrm>
          <a:off x="0" y="0"/>
          <a:ext cx="0" cy="0"/>
          <a:chOff x="0" y="0"/>
          <a:chExt cx="0" cy="0"/>
        </a:xfrm>
      </p:grpSpPr>
      <p:sp>
        <p:nvSpPr>
          <p:cNvPr id="272" name="Google Shape;27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73" name="Google Shape;273;p31"/>
          <p:cNvCxnSpPr/>
          <p:nvPr/>
        </p:nvCxnSpPr>
        <p:spPr>
          <a:xfrm rot="10800000">
            <a:off x="4572000" y="1192375"/>
            <a:ext cx="0" cy="3465900"/>
          </a:xfrm>
          <a:prstGeom prst="straightConnector1">
            <a:avLst/>
          </a:prstGeom>
          <a:noFill/>
          <a:ln w="38100" cap="flat" cmpd="sng">
            <a:solidFill>
              <a:schemeClr val="dk2"/>
            </a:solidFill>
            <a:prstDash val="solid"/>
            <a:round/>
            <a:headEnd type="none" w="med" len="med"/>
            <a:tailEnd type="none" w="med" len="med"/>
          </a:ln>
        </p:spPr>
      </p:cxnSp>
      <p:sp>
        <p:nvSpPr>
          <p:cNvPr id="274" name="Google Shape;274;p31"/>
          <p:cNvSpPr txBox="1">
            <a:spLocks noGrp="1"/>
          </p:cNvSpPr>
          <p:nvPr>
            <p:ph type="body" idx="1"/>
          </p:nvPr>
        </p:nvSpPr>
        <p:spPr>
          <a:xfrm>
            <a:off x="489675" y="1192300"/>
            <a:ext cx="3825300" cy="337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2"/>
              </a:buClr>
              <a:buSzPts val="1800"/>
              <a:buChar char="●"/>
              <a:defRPr>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
        <p:nvSpPr>
          <p:cNvPr id="275" name="Google Shape;275;p31"/>
          <p:cNvSpPr txBox="1">
            <a:spLocks noGrp="1"/>
          </p:cNvSpPr>
          <p:nvPr>
            <p:ph type="body" idx="2"/>
          </p:nvPr>
        </p:nvSpPr>
        <p:spPr>
          <a:xfrm>
            <a:off x="5000725" y="1192300"/>
            <a:ext cx="3825300" cy="337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2"/>
              </a:buClr>
              <a:buSzPts val="1800"/>
              <a:buChar char="●"/>
              <a:defRPr>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
        <p:nvSpPr>
          <p:cNvPr id="276" name="Google Shape;276;p31"/>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dk2"/>
                </a:solidFill>
                <a:latin typeface="Open Sans"/>
                <a:ea typeface="Open Sans"/>
                <a:cs typeface="Open Sans"/>
                <a:sym typeface="Open Sans"/>
              </a:rPr>
              <a:t>Proprietary and Confidential, </a:t>
            </a:r>
            <a:r>
              <a:rPr lang="en" sz="1000" dirty="0" err="1">
                <a:solidFill>
                  <a:schemeClr val="dk2"/>
                </a:solidFill>
                <a:latin typeface="Open Sans"/>
                <a:ea typeface="Open Sans"/>
                <a:cs typeface="Open Sans"/>
                <a:sym typeface="Open Sans"/>
              </a:rPr>
              <a:t>ZenGRC</a:t>
            </a:r>
            <a:r>
              <a:rPr lang="en" sz="1000" dirty="0">
                <a:solidFill>
                  <a:schemeClr val="dk2"/>
                </a:solidFill>
                <a:latin typeface="Open Sans"/>
                <a:ea typeface="Open Sans"/>
                <a:cs typeface="Open Sans"/>
                <a:sym typeface="Open Sans"/>
              </a:rPr>
              <a:t>, Inc.</a:t>
            </a:r>
            <a:endParaRPr sz="1000" i="0" u="none" strike="noStrike" cap="none" dirty="0">
              <a:solidFill>
                <a:schemeClr val="dk2"/>
              </a:solidFill>
              <a:latin typeface="Open Sans"/>
              <a:ea typeface="Open Sans"/>
              <a:cs typeface="Open Sans"/>
              <a:sym typeface="Open Sans"/>
            </a:endParaRPr>
          </a:p>
        </p:txBody>
      </p:sp>
      <p:sp>
        <p:nvSpPr>
          <p:cNvPr id="277" name="Google Shape;277;p31"/>
          <p:cNvSpPr txBox="1">
            <a:spLocks noGrp="1"/>
          </p:cNvSpPr>
          <p:nvPr>
            <p:ph type="title"/>
          </p:nvPr>
        </p:nvSpPr>
        <p:spPr>
          <a:xfrm>
            <a:off x="337275" y="0"/>
            <a:ext cx="7505700" cy="838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000" b="1">
                <a:solidFill>
                  <a:schemeClr val="lt1"/>
                </a:solidFill>
                <a:latin typeface="Bitter"/>
                <a:ea typeface="Bitter"/>
                <a:cs typeface="Bitter"/>
                <a:sym typeface="Bitter"/>
              </a:defRPr>
            </a:lvl1pPr>
            <a:lvl2pPr lvl="1" rtl="0">
              <a:spcBef>
                <a:spcPts val="0"/>
              </a:spcBef>
              <a:spcAft>
                <a:spcPts val="0"/>
              </a:spcAft>
              <a:buNone/>
              <a:defRPr b="1">
                <a:solidFill>
                  <a:schemeClr val="lt2"/>
                </a:solidFill>
                <a:latin typeface="Open Sans"/>
                <a:ea typeface="Open Sans"/>
                <a:cs typeface="Open Sans"/>
                <a:sym typeface="Open Sans"/>
              </a:defRPr>
            </a:lvl2pPr>
            <a:lvl3pPr lvl="2" rtl="0">
              <a:spcBef>
                <a:spcPts val="0"/>
              </a:spcBef>
              <a:spcAft>
                <a:spcPts val="0"/>
              </a:spcAft>
              <a:buNone/>
              <a:defRPr b="1">
                <a:solidFill>
                  <a:schemeClr val="lt2"/>
                </a:solidFill>
                <a:latin typeface="Open Sans"/>
                <a:ea typeface="Open Sans"/>
                <a:cs typeface="Open Sans"/>
                <a:sym typeface="Open Sans"/>
              </a:defRPr>
            </a:lvl3pPr>
            <a:lvl4pPr lvl="3" rtl="0">
              <a:spcBef>
                <a:spcPts val="0"/>
              </a:spcBef>
              <a:spcAft>
                <a:spcPts val="0"/>
              </a:spcAft>
              <a:buNone/>
              <a:defRPr b="1">
                <a:solidFill>
                  <a:schemeClr val="lt2"/>
                </a:solidFill>
                <a:latin typeface="Open Sans"/>
                <a:ea typeface="Open Sans"/>
                <a:cs typeface="Open Sans"/>
                <a:sym typeface="Open Sans"/>
              </a:defRPr>
            </a:lvl4pPr>
            <a:lvl5pPr lvl="4" rtl="0">
              <a:spcBef>
                <a:spcPts val="0"/>
              </a:spcBef>
              <a:spcAft>
                <a:spcPts val="0"/>
              </a:spcAft>
              <a:buNone/>
              <a:defRPr b="1">
                <a:solidFill>
                  <a:schemeClr val="lt2"/>
                </a:solidFill>
                <a:latin typeface="Open Sans"/>
                <a:ea typeface="Open Sans"/>
                <a:cs typeface="Open Sans"/>
                <a:sym typeface="Open Sans"/>
              </a:defRPr>
            </a:lvl5pPr>
            <a:lvl6pPr lvl="5" rtl="0">
              <a:spcBef>
                <a:spcPts val="0"/>
              </a:spcBef>
              <a:spcAft>
                <a:spcPts val="0"/>
              </a:spcAft>
              <a:buNone/>
              <a:defRPr b="1">
                <a:solidFill>
                  <a:schemeClr val="lt2"/>
                </a:solidFill>
                <a:latin typeface="Open Sans"/>
                <a:ea typeface="Open Sans"/>
                <a:cs typeface="Open Sans"/>
                <a:sym typeface="Open Sans"/>
              </a:defRPr>
            </a:lvl6pPr>
            <a:lvl7pPr lvl="6" rtl="0">
              <a:spcBef>
                <a:spcPts val="0"/>
              </a:spcBef>
              <a:spcAft>
                <a:spcPts val="0"/>
              </a:spcAft>
              <a:buNone/>
              <a:defRPr b="1">
                <a:solidFill>
                  <a:schemeClr val="lt2"/>
                </a:solidFill>
                <a:latin typeface="Open Sans"/>
                <a:ea typeface="Open Sans"/>
                <a:cs typeface="Open Sans"/>
                <a:sym typeface="Open Sans"/>
              </a:defRPr>
            </a:lvl7pPr>
            <a:lvl8pPr lvl="7" rtl="0">
              <a:spcBef>
                <a:spcPts val="0"/>
              </a:spcBef>
              <a:spcAft>
                <a:spcPts val="0"/>
              </a:spcAft>
              <a:buNone/>
              <a:defRPr b="1">
                <a:solidFill>
                  <a:schemeClr val="lt2"/>
                </a:solidFill>
                <a:latin typeface="Open Sans"/>
                <a:ea typeface="Open Sans"/>
                <a:cs typeface="Open Sans"/>
                <a:sym typeface="Open Sans"/>
              </a:defRPr>
            </a:lvl8pPr>
            <a:lvl9pPr lvl="8" rtl="0">
              <a:spcBef>
                <a:spcPts val="0"/>
              </a:spcBef>
              <a:spcAft>
                <a:spcPts val="0"/>
              </a:spcAft>
              <a:buNone/>
              <a:defRPr b="1">
                <a:solidFill>
                  <a:schemeClr val="lt2"/>
                </a:solidFill>
                <a:latin typeface="Open Sans"/>
                <a:ea typeface="Open Sans"/>
                <a:cs typeface="Open Sans"/>
                <a:sym typeface="Open Sans"/>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4F638989-0973-A892-E481-8DAEB335F6FA}"/>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bubbles top logo" type="titleOnly">
  <p:cSld name="TITLE_ONLY">
    <p:bg>
      <p:bgPr>
        <a:solidFill>
          <a:schemeClr val="lt2"/>
        </a:solidFill>
        <a:effectLst/>
      </p:bgPr>
    </p:bg>
    <p:spTree>
      <p:nvGrpSpPr>
        <p:cNvPr id="1" name="Shape 279"/>
        <p:cNvGrpSpPr/>
        <p:nvPr/>
      </p:nvGrpSpPr>
      <p:grpSpPr>
        <a:xfrm>
          <a:off x="0" y="0"/>
          <a:ext cx="0" cy="0"/>
          <a:chOff x="0" y="0"/>
          <a:chExt cx="0" cy="0"/>
        </a:xfrm>
      </p:grpSpPr>
      <p:sp>
        <p:nvSpPr>
          <p:cNvPr id="280" name="Google Shape;280;p32"/>
          <p:cNvSpPr/>
          <p:nvPr/>
        </p:nvSpPr>
        <p:spPr>
          <a:xfrm>
            <a:off x="659175" y="1619450"/>
            <a:ext cx="2520300" cy="2520300"/>
          </a:xfrm>
          <a:prstGeom prst="ellipse">
            <a:avLst/>
          </a:prstGeom>
          <a:solidFill>
            <a:srgbClr val="FFFFFF"/>
          </a:solidFill>
          <a:ln>
            <a:noFill/>
          </a:ln>
          <a:effectLst>
            <a:outerShdw blurRad="471488" dist="114300" dir="25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3311850" y="1619450"/>
            <a:ext cx="2520300" cy="2520300"/>
          </a:xfrm>
          <a:prstGeom prst="ellipse">
            <a:avLst/>
          </a:prstGeom>
          <a:solidFill>
            <a:srgbClr val="FFFFFF"/>
          </a:solidFill>
          <a:ln>
            <a:noFill/>
          </a:ln>
          <a:effectLst>
            <a:outerShdw blurRad="471488" dist="114300" dir="25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5964525" y="1619450"/>
            <a:ext cx="2520300" cy="2520300"/>
          </a:xfrm>
          <a:prstGeom prst="ellipse">
            <a:avLst/>
          </a:prstGeom>
          <a:solidFill>
            <a:srgbClr val="FFFFFF"/>
          </a:solidFill>
          <a:ln>
            <a:noFill/>
          </a:ln>
          <a:effectLst>
            <a:outerShdw blurRad="471488" dist="114300" dir="25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txBox="1">
            <a:spLocks noGrp="1"/>
          </p:cNvSpPr>
          <p:nvPr>
            <p:ph type="subTitle" idx="1"/>
          </p:nvPr>
        </p:nvSpPr>
        <p:spPr>
          <a:xfrm>
            <a:off x="641775" y="1619450"/>
            <a:ext cx="2537700" cy="2520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algn="ctr" rtl="0">
              <a:spcBef>
                <a:spcPts val="0"/>
              </a:spcBef>
              <a:spcAft>
                <a:spcPts val="0"/>
              </a:spcAft>
              <a:buNone/>
              <a:defRPr>
                <a:solidFill>
                  <a:schemeClr val="dk2"/>
                </a:solidFill>
              </a:defRPr>
            </a:lvl2pPr>
            <a:lvl3pPr lvl="2" algn="ctr" rtl="0">
              <a:spcBef>
                <a:spcPts val="1600"/>
              </a:spcBef>
              <a:spcAft>
                <a:spcPts val="0"/>
              </a:spcAft>
              <a:buNone/>
              <a:defRPr>
                <a:solidFill>
                  <a:schemeClr val="dk2"/>
                </a:solidFill>
              </a:defRPr>
            </a:lvl3pPr>
            <a:lvl4pPr lvl="3" algn="ctr" rtl="0">
              <a:spcBef>
                <a:spcPts val="1600"/>
              </a:spcBef>
              <a:spcAft>
                <a:spcPts val="0"/>
              </a:spcAft>
              <a:buNone/>
              <a:defRPr>
                <a:solidFill>
                  <a:schemeClr val="dk2"/>
                </a:solidFill>
              </a:defRPr>
            </a:lvl4pPr>
            <a:lvl5pPr lvl="4" algn="ctr" rtl="0">
              <a:spcBef>
                <a:spcPts val="1600"/>
              </a:spcBef>
              <a:spcAft>
                <a:spcPts val="0"/>
              </a:spcAft>
              <a:buNone/>
              <a:defRPr>
                <a:solidFill>
                  <a:schemeClr val="dk2"/>
                </a:solidFill>
              </a:defRPr>
            </a:lvl5pPr>
            <a:lvl6pPr lvl="5" algn="ctr" rtl="0">
              <a:spcBef>
                <a:spcPts val="1600"/>
              </a:spcBef>
              <a:spcAft>
                <a:spcPts val="0"/>
              </a:spcAft>
              <a:buNone/>
              <a:defRPr>
                <a:solidFill>
                  <a:schemeClr val="dk2"/>
                </a:solidFill>
              </a:defRPr>
            </a:lvl6pPr>
            <a:lvl7pPr lvl="6" algn="ctr" rtl="0">
              <a:spcBef>
                <a:spcPts val="1600"/>
              </a:spcBef>
              <a:spcAft>
                <a:spcPts val="0"/>
              </a:spcAft>
              <a:buNone/>
              <a:defRPr>
                <a:solidFill>
                  <a:schemeClr val="dk2"/>
                </a:solidFill>
              </a:defRPr>
            </a:lvl7pPr>
            <a:lvl8pPr lvl="7" algn="ctr" rtl="0">
              <a:spcBef>
                <a:spcPts val="1600"/>
              </a:spcBef>
              <a:spcAft>
                <a:spcPts val="0"/>
              </a:spcAft>
              <a:buNone/>
              <a:defRPr>
                <a:solidFill>
                  <a:schemeClr val="dk2"/>
                </a:solidFill>
              </a:defRPr>
            </a:lvl8pPr>
            <a:lvl9pPr lvl="8" algn="ctr" rtl="0">
              <a:spcBef>
                <a:spcPts val="1600"/>
              </a:spcBef>
              <a:spcAft>
                <a:spcPts val="1600"/>
              </a:spcAft>
              <a:buNone/>
              <a:defRPr>
                <a:solidFill>
                  <a:schemeClr val="dk2"/>
                </a:solidFill>
              </a:defRPr>
            </a:lvl9pPr>
          </a:lstStyle>
          <a:p>
            <a:endParaRPr/>
          </a:p>
        </p:txBody>
      </p:sp>
      <p:sp>
        <p:nvSpPr>
          <p:cNvPr id="284" name="Google Shape;284;p32"/>
          <p:cNvSpPr txBox="1">
            <a:spLocks noGrp="1"/>
          </p:cNvSpPr>
          <p:nvPr>
            <p:ph type="subTitle" idx="2"/>
          </p:nvPr>
        </p:nvSpPr>
        <p:spPr>
          <a:xfrm>
            <a:off x="3303150" y="1619450"/>
            <a:ext cx="2537700" cy="2520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algn="ctr" rtl="0">
              <a:spcBef>
                <a:spcPts val="0"/>
              </a:spcBef>
              <a:spcAft>
                <a:spcPts val="0"/>
              </a:spcAft>
              <a:buNone/>
              <a:defRPr>
                <a:solidFill>
                  <a:schemeClr val="dk2"/>
                </a:solidFill>
              </a:defRPr>
            </a:lvl2pPr>
            <a:lvl3pPr lvl="2" algn="ctr" rtl="0">
              <a:spcBef>
                <a:spcPts val="1600"/>
              </a:spcBef>
              <a:spcAft>
                <a:spcPts val="0"/>
              </a:spcAft>
              <a:buNone/>
              <a:defRPr>
                <a:solidFill>
                  <a:schemeClr val="dk2"/>
                </a:solidFill>
              </a:defRPr>
            </a:lvl3pPr>
            <a:lvl4pPr lvl="3" algn="ctr" rtl="0">
              <a:spcBef>
                <a:spcPts val="1600"/>
              </a:spcBef>
              <a:spcAft>
                <a:spcPts val="0"/>
              </a:spcAft>
              <a:buNone/>
              <a:defRPr>
                <a:solidFill>
                  <a:schemeClr val="dk2"/>
                </a:solidFill>
              </a:defRPr>
            </a:lvl4pPr>
            <a:lvl5pPr lvl="4" algn="ctr" rtl="0">
              <a:spcBef>
                <a:spcPts val="1600"/>
              </a:spcBef>
              <a:spcAft>
                <a:spcPts val="0"/>
              </a:spcAft>
              <a:buNone/>
              <a:defRPr>
                <a:solidFill>
                  <a:schemeClr val="dk2"/>
                </a:solidFill>
              </a:defRPr>
            </a:lvl5pPr>
            <a:lvl6pPr lvl="5" algn="ctr" rtl="0">
              <a:spcBef>
                <a:spcPts val="1600"/>
              </a:spcBef>
              <a:spcAft>
                <a:spcPts val="0"/>
              </a:spcAft>
              <a:buNone/>
              <a:defRPr>
                <a:solidFill>
                  <a:schemeClr val="dk2"/>
                </a:solidFill>
              </a:defRPr>
            </a:lvl6pPr>
            <a:lvl7pPr lvl="6" algn="ctr" rtl="0">
              <a:spcBef>
                <a:spcPts val="1600"/>
              </a:spcBef>
              <a:spcAft>
                <a:spcPts val="0"/>
              </a:spcAft>
              <a:buNone/>
              <a:defRPr>
                <a:solidFill>
                  <a:schemeClr val="dk2"/>
                </a:solidFill>
              </a:defRPr>
            </a:lvl7pPr>
            <a:lvl8pPr lvl="7" algn="ctr" rtl="0">
              <a:spcBef>
                <a:spcPts val="1600"/>
              </a:spcBef>
              <a:spcAft>
                <a:spcPts val="0"/>
              </a:spcAft>
              <a:buNone/>
              <a:defRPr>
                <a:solidFill>
                  <a:schemeClr val="dk2"/>
                </a:solidFill>
              </a:defRPr>
            </a:lvl8pPr>
            <a:lvl9pPr lvl="8" algn="ctr" rtl="0">
              <a:spcBef>
                <a:spcPts val="1600"/>
              </a:spcBef>
              <a:spcAft>
                <a:spcPts val="1600"/>
              </a:spcAft>
              <a:buNone/>
              <a:defRPr>
                <a:solidFill>
                  <a:schemeClr val="dk2"/>
                </a:solidFill>
              </a:defRPr>
            </a:lvl9pPr>
          </a:lstStyle>
          <a:p>
            <a:endParaRPr/>
          </a:p>
        </p:txBody>
      </p:sp>
      <p:sp>
        <p:nvSpPr>
          <p:cNvPr id="285" name="Google Shape;285;p32"/>
          <p:cNvSpPr txBox="1">
            <a:spLocks noGrp="1"/>
          </p:cNvSpPr>
          <p:nvPr>
            <p:ph type="subTitle" idx="3"/>
          </p:nvPr>
        </p:nvSpPr>
        <p:spPr>
          <a:xfrm>
            <a:off x="5964525" y="1619450"/>
            <a:ext cx="2537700" cy="2520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algn="ctr" rtl="0">
              <a:spcBef>
                <a:spcPts val="0"/>
              </a:spcBef>
              <a:spcAft>
                <a:spcPts val="0"/>
              </a:spcAft>
              <a:buNone/>
              <a:defRPr>
                <a:solidFill>
                  <a:schemeClr val="dk2"/>
                </a:solidFill>
              </a:defRPr>
            </a:lvl2pPr>
            <a:lvl3pPr lvl="2" algn="ctr" rtl="0">
              <a:spcBef>
                <a:spcPts val="1600"/>
              </a:spcBef>
              <a:spcAft>
                <a:spcPts val="0"/>
              </a:spcAft>
              <a:buNone/>
              <a:defRPr>
                <a:solidFill>
                  <a:schemeClr val="dk2"/>
                </a:solidFill>
              </a:defRPr>
            </a:lvl3pPr>
            <a:lvl4pPr lvl="3" algn="ctr" rtl="0">
              <a:spcBef>
                <a:spcPts val="1600"/>
              </a:spcBef>
              <a:spcAft>
                <a:spcPts val="0"/>
              </a:spcAft>
              <a:buNone/>
              <a:defRPr>
                <a:solidFill>
                  <a:schemeClr val="dk2"/>
                </a:solidFill>
              </a:defRPr>
            </a:lvl4pPr>
            <a:lvl5pPr lvl="4" algn="ctr" rtl="0">
              <a:spcBef>
                <a:spcPts val="1600"/>
              </a:spcBef>
              <a:spcAft>
                <a:spcPts val="0"/>
              </a:spcAft>
              <a:buNone/>
              <a:defRPr>
                <a:solidFill>
                  <a:schemeClr val="dk2"/>
                </a:solidFill>
              </a:defRPr>
            </a:lvl5pPr>
            <a:lvl6pPr lvl="5" algn="ctr" rtl="0">
              <a:spcBef>
                <a:spcPts val="1600"/>
              </a:spcBef>
              <a:spcAft>
                <a:spcPts val="0"/>
              </a:spcAft>
              <a:buNone/>
              <a:defRPr>
                <a:solidFill>
                  <a:schemeClr val="dk2"/>
                </a:solidFill>
              </a:defRPr>
            </a:lvl6pPr>
            <a:lvl7pPr lvl="6" algn="ctr" rtl="0">
              <a:spcBef>
                <a:spcPts val="1600"/>
              </a:spcBef>
              <a:spcAft>
                <a:spcPts val="0"/>
              </a:spcAft>
              <a:buNone/>
              <a:defRPr>
                <a:solidFill>
                  <a:schemeClr val="dk2"/>
                </a:solidFill>
              </a:defRPr>
            </a:lvl7pPr>
            <a:lvl8pPr lvl="7" algn="ctr" rtl="0">
              <a:spcBef>
                <a:spcPts val="1600"/>
              </a:spcBef>
              <a:spcAft>
                <a:spcPts val="0"/>
              </a:spcAft>
              <a:buNone/>
              <a:defRPr>
                <a:solidFill>
                  <a:schemeClr val="dk2"/>
                </a:solidFill>
              </a:defRPr>
            </a:lvl8pPr>
            <a:lvl9pPr lvl="8" algn="ctr" rtl="0">
              <a:spcBef>
                <a:spcPts val="1600"/>
              </a:spcBef>
              <a:spcAft>
                <a:spcPts val="1600"/>
              </a:spcAft>
              <a:buNone/>
              <a:defRPr>
                <a:solidFill>
                  <a:schemeClr val="dk2"/>
                </a:solidFill>
              </a:defRPr>
            </a:lvl9pPr>
          </a:lstStyle>
          <a:p>
            <a:endParaRPr/>
          </a:p>
        </p:txBody>
      </p:sp>
      <p:sp>
        <p:nvSpPr>
          <p:cNvPr id="286" name="Google Shape;286;p32"/>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dk2"/>
                </a:solidFill>
                <a:latin typeface="Open Sans"/>
                <a:ea typeface="Open Sans"/>
                <a:cs typeface="Open Sans"/>
                <a:sym typeface="Open Sans"/>
              </a:rPr>
              <a:t>Proprietary and Confidential, </a:t>
            </a:r>
            <a:r>
              <a:rPr lang="en" sz="1000" dirty="0" err="1">
                <a:solidFill>
                  <a:schemeClr val="dk2"/>
                </a:solidFill>
                <a:latin typeface="Open Sans"/>
                <a:ea typeface="Open Sans"/>
                <a:cs typeface="Open Sans"/>
                <a:sym typeface="Open Sans"/>
              </a:rPr>
              <a:t>ZenGRC</a:t>
            </a:r>
            <a:r>
              <a:rPr lang="en" sz="1000" dirty="0">
                <a:solidFill>
                  <a:schemeClr val="dk2"/>
                </a:solidFill>
                <a:latin typeface="Open Sans"/>
                <a:ea typeface="Open Sans"/>
                <a:cs typeface="Open Sans"/>
                <a:sym typeface="Open Sans"/>
              </a:rPr>
              <a:t>, Inc.</a:t>
            </a:r>
            <a:endParaRPr sz="1000" i="0" u="none" strike="noStrike" cap="none" dirty="0">
              <a:solidFill>
                <a:schemeClr val="dk2"/>
              </a:solidFill>
              <a:latin typeface="Open Sans"/>
              <a:ea typeface="Open Sans"/>
              <a:cs typeface="Open Sans"/>
              <a:sym typeface="Open Sans"/>
            </a:endParaRPr>
          </a:p>
        </p:txBody>
      </p:sp>
      <p:sp>
        <p:nvSpPr>
          <p:cNvPr id="287" name="Google Shape;287;p32"/>
          <p:cNvSpPr txBox="1">
            <a:spLocks noGrp="1"/>
          </p:cNvSpPr>
          <p:nvPr>
            <p:ph type="title"/>
          </p:nvPr>
        </p:nvSpPr>
        <p:spPr>
          <a:xfrm>
            <a:off x="820025" y="0"/>
            <a:ext cx="7505700" cy="118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000" b="1">
                <a:solidFill>
                  <a:schemeClr val="dk2"/>
                </a:solidFill>
                <a:latin typeface="Bitter"/>
                <a:ea typeface="Bitter"/>
                <a:cs typeface="Bitter"/>
                <a:sym typeface="Bitter"/>
              </a:defRPr>
            </a:lvl1pPr>
            <a:lvl2pPr lvl="1" algn="ctr" rtl="0">
              <a:spcBef>
                <a:spcPts val="0"/>
              </a:spcBef>
              <a:spcAft>
                <a:spcPts val="0"/>
              </a:spcAft>
              <a:buNone/>
              <a:defRPr b="1">
                <a:solidFill>
                  <a:srgbClr val="2E8FE7"/>
                </a:solidFill>
                <a:latin typeface="Open Sans"/>
                <a:ea typeface="Open Sans"/>
                <a:cs typeface="Open Sans"/>
                <a:sym typeface="Open Sans"/>
              </a:defRPr>
            </a:lvl2pPr>
            <a:lvl3pPr lvl="2" algn="ctr" rtl="0">
              <a:spcBef>
                <a:spcPts val="0"/>
              </a:spcBef>
              <a:spcAft>
                <a:spcPts val="0"/>
              </a:spcAft>
              <a:buNone/>
              <a:defRPr b="1">
                <a:solidFill>
                  <a:srgbClr val="2E8FE7"/>
                </a:solidFill>
                <a:latin typeface="Open Sans"/>
                <a:ea typeface="Open Sans"/>
                <a:cs typeface="Open Sans"/>
                <a:sym typeface="Open Sans"/>
              </a:defRPr>
            </a:lvl3pPr>
            <a:lvl4pPr lvl="3" algn="ctr" rtl="0">
              <a:spcBef>
                <a:spcPts val="0"/>
              </a:spcBef>
              <a:spcAft>
                <a:spcPts val="0"/>
              </a:spcAft>
              <a:buNone/>
              <a:defRPr b="1">
                <a:solidFill>
                  <a:srgbClr val="2E8FE7"/>
                </a:solidFill>
                <a:latin typeface="Open Sans"/>
                <a:ea typeface="Open Sans"/>
                <a:cs typeface="Open Sans"/>
                <a:sym typeface="Open Sans"/>
              </a:defRPr>
            </a:lvl4pPr>
            <a:lvl5pPr lvl="4" algn="ctr" rtl="0">
              <a:spcBef>
                <a:spcPts val="0"/>
              </a:spcBef>
              <a:spcAft>
                <a:spcPts val="0"/>
              </a:spcAft>
              <a:buNone/>
              <a:defRPr b="1">
                <a:solidFill>
                  <a:srgbClr val="2E8FE7"/>
                </a:solidFill>
                <a:latin typeface="Open Sans"/>
                <a:ea typeface="Open Sans"/>
                <a:cs typeface="Open Sans"/>
                <a:sym typeface="Open Sans"/>
              </a:defRPr>
            </a:lvl5pPr>
            <a:lvl6pPr lvl="5" algn="ctr" rtl="0">
              <a:spcBef>
                <a:spcPts val="0"/>
              </a:spcBef>
              <a:spcAft>
                <a:spcPts val="0"/>
              </a:spcAft>
              <a:buNone/>
              <a:defRPr b="1">
                <a:solidFill>
                  <a:srgbClr val="2E8FE7"/>
                </a:solidFill>
                <a:latin typeface="Open Sans"/>
                <a:ea typeface="Open Sans"/>
                <a:cs typeface="Open Sans"/>
                <a:sym typeface="Open Sans"/>
              </a:defRPr>
            </a:lvl6pPr>
            <a:lvl7pPr lvl="6" algn="ctr" rtl="0">
              <a:spcBef>
                <a:spcPts val="0"/>
              </a:spcBef>
              <a:spcAft>
                <a:spcPts val="0"/>
              </a:spcAft>
              <a:buNone/>
              <a:defRPr b="1">
                <a:solidFill>
                  <a:srgbClr val="2E8FE7"/>
                </a:solidFill>
                <a:latin typeface="Open Sans"/>
                <a:ea typeface="Open Sans"/>
                <a:cs typeface="Open Sans"/>
                <a:sym typeface="Open Sans"/>
              </a:defRPr>
            </a:lvl7pPr>
            <a:lvl8pPr lvl="7" algn="ctr" rtl="0">
              <a:spcBef>
                <a:spcPts val="0"/>
              </a:spcBef>
              <a:spcAft>
                <a:spcPts val="0"/>
              </a:spcAft>
              <a:buNone/>
              <a:defRPr b="1">
                <a:solidFill>
                  <a:srgbClr val="2E8FE7"/>
                </a:solidFill>
                <a:latin typeface="Open Sans"/>
                <a:ea typeface="Open Sans"/>
                <a:cs typeface="Open Sans"/>
                <a:sym typeface="Open Sans"/>
              </a:defRPr>
            </a:lvl8pPr>
            <a:lvl9pPr lvl="8" algn="ctr" rtl="0">
              <a:spcBef>
                <a:spcPts val="0"/>
              </a:spcBef>
              <a:spcAft>
                <a:spcPts val="0"/>
              </a:spcAft>
              <a:buNone/>
              <a:defRPr b="1">
                <a:solidFill>
                  <a:srgbClr val="2E8FE7"/>
                </a:solidFill>
                <a:latin typeface="Open Sans"/>
                <a:ea typeface="Open Sans"/>
                <a:cs typeface="Open Sans"/>
                <a:sym typeface="Open Sans"/>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993E6938-2521-39F6-3EE6-44A0F982E192}"/>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subtitle on dark blue bg + top right symbol">
  <p:cSld name="ONE_COLUMN_TEXT">
    <p:bg>
      <p:bgPr>
        <a:solidFill>
          <a:schemeClr val="dk1"/>
        </a:solidFill>
        <a:effectLst/>
      </p:bgPr>
    </p:bg>
    <p:spTree>
      <p:nvGrpSpPr>
        <p:cNvPr id="1" name="Shape 289"/>
        <p:cNvGrpSpPr/>
        <p:nvPr/>
      </p:nvGrpSpPr>
      <p:grpSpPr>
        <a:xfrm>
          <a:off x="0" y="0"/>
          <a:ext cx="0" cy="0"/>
          <a:chOff x="0" y="0"/>
          <a:chExt cx="0" cy="0"/>
        </a:xfrm>
      </p:grpSpPr>
      <p:sp>
        <p:nvSpPr>
          <p:cNvPr id="290" name="Google Shape;290;p33"/>
          <p:cNvSpPr txBox="1">
            <a:spLocks noGrp="1"/>
          </p:cNvSpPr>
          <p:nvPr>
            <p:ph type="body" idx="1"/>
          </p:nvPr>
        </p:nvSpPr>
        <p:spPr>
          <a:xfrm>
            <a:off x="337275" y="1830352"/>
            <a:ext cx="84120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1">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
        <p:nvSpPr>
          <p:cNvPr id="291" name="Google Shape;291;p33"/>
          <p:cNvSpPr txBox="1">
            <a:spLocks noGrp="1"/>
          </p:cNvSpPr>
          <p:nvPr>
            <p:ph type="subTitle" idx="2"/>
          </p:nvPr>
        </p:nvSpPr>
        <p:spPr>
          <a:xfrm>
            <a:off x="337275" y="982538"/>
            <a:ext cx="8441400" cy="847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b="1" i="1">
                <a:solidFill>
                  <a:schemeClr val="lt1"/>
                </a:solidFill>
              </a:defRPr>
            </a:lvl1pPr>
            <a:lvl2pPr lvl="1" algn="ctr" rtl="0">
              <a:spcBef>
                <a:spcPts val="0"/>
              </a:spcBef>
              <a:spcAft>
                <a:spcPts val="0"/>
              </a:spcAft>
              <a:buNone/>
              <a:defRPr>
                <a:solidFill>
                  <a:schemeClr val="lt1"/>
                </a:solidFill>
              </a:defRPr>
            </a:lvl2pPr>
            <a:lvl3pPr lvl="2" algn="ctr" rtl="0">
              <a:spcBef>
                <a:spcPts val="1600"/>
              </a:spcBef>
              <a:spcAft>
                <a:spcPts val="0"/>
              </a:spcAft>
              <a:buNone/>
              <a:defRPr>
                <a:solidFill>
                  <a:schemeClr val="lt1"/>
                </a:solidFill>
              </a:defRPr>
            </a:lvl3pPr>
            <a:lvl4pPr lvl="3" algn="ctr" rtl="0">
              <a:spcBef>
                <a:spcPts val="1600"/>
              </a:spcBef>
              <a:spcAft>
                <a:spcPts val="0"/>
              </a:spcAft>
              <a:buNone/>
              <a:defRPr>
                <a:solidFill>
                  <a:schemeClr val="lt1"/>
                </a:solidFill>
              </a:defRPr>
            </a:lvl4pPr>
            <a:lvl5pPr lvl="4" algn="ctr" rtl="0">
              <a:spcBef>
                <a:spcPts val="1600"/>
              </a:spcBef>
              <a:spcAft>
                <a:spcPts val="0"/>
              </a:spcAft>
              <a:buNone/>
              <a:defRPr>
                <a:solidFill>
                  <a:schemeClr val="lt1"/>
                </a:solidFill>
              </a:defRPr>
            </a:lvl5pPr>
            <a:lvl6pPr lvl="5" algn="ctr" rtl="0">
              <a:spcBef>
                <a:spcPts val="1600"/>
              </a:spcBef>
              <a:spcAft>
                <a:spcPts val="0"/>
              </a:spcAft>
              <a:buNone/>
              <a:defRPr>
                <a:solidFill>
                  <a:schemeClr val="lt1"/>
                </a:solidFill>
              </a:defRPr>
            </a:lvl6pPr>
            <a:lvl7pPr lvl="6" algn="ctr" rtl="0">
              <a:spcBef>
                <a:spcPts val="1600"/>
              </a:spcBef>
              <a:spcAft>
                <a:spcPts val="0"/>
              </a:spcAft>
              <a:buNone/>
              <a:defRPr>
                <a:solidFill>
                  <a:schemeClr val="lt1"/>
                </a:solidFill>
              </a:defRPr>
            </a:lvl7pPr>
            <a:lvl8pPr lvl="7" algn="ctr" rtl="0">
              <a:spcBef>
                <a:spcPts val="1600"/>
              </a:spcBef>
              <a:spcAft>
                <a:spcPts val="0"/>
              </a:spcAft>
              <a:buNone/>
              <a:defRPr>
                <a:solidFill>
                  <a:schemeClr val="lt1"/>
                </a:solidFill>
              </a:defRPr>
            </a:lvl8pPr>
            <a:lvl9pPr lvl="8" algn="ctr" rtl="0">
              <a:spcBef>
                <a:spcPts val="1600"/>
              </a:spcBef>
              <a:spcAft>
                <a:spcPts val="1600"/>
              </a:spcAft>
              <a:buNone/>
              <a:defRPr>
                <a:solidFill>
                  <a:schemeClr val="lt1"/>
                </a:solidFill>
              </a:defRPr>
            </a:lvl9pPr>
          </a:lstStyle>
          <a:p>
            <a:endParaRPr/>
          </a:p>
        </p:txBody>
      </p:sp>
      <p:sp>
        <p:nvSpPr>
          <p:cNvPr id="292" name="Google Shape;292;p33"/>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dk2"/>
                </a:solidFill>
                <a:latin typeface="Open Sans"/>
                <a:ea typeface="Open Sans"/>
                <a:cs typeface="Open Sans"/>
                <a:sym typeface="Open Sans"/>
              </a:rPr>
              <a:t>Proprietary and Confidential, </a:t>
            </a:r>
            <a:r>
              <a:rPr lang="en" sz="1000" dirty="0" err="1">
                <a:solidFill>
                  <a:schemeClr val="dk2"/>
                </a:solidFill>
                <a:latin typeface="Open Sans"/>
                <a:ea typeface="Open Sans"/>
                <a:cs typeface="Open Sans"/>
                <a:sym typeface="Open Sans"/>
              </a:rPr>
              <a:t>ZenGRC</a:t>
            </a:r>
            <a:r>
              <a:rPr lang="en" sz="1000" dirty="0">
                <a:solidFill>
                  <a:schemeClr val="dk2"/>
                </a:solidFill>
                <a:latin typeface="Open Sans"/>
                <a:ea typeface="Open Sans"/>
                <a:cs typeface="Open Sans"/>
                <a:sym typeface="Open Sans"/>
              </a:rPr>
              <a:t>, Inc.</a:t>
            </a:r>
            <a:endParaRPr sz="1000" i="0" u="none" strike="noStrike" cap="none" dirty="0">
              <a:solidFill>
                <a:schemeClr val="dk2"/>
              </a:solidFill>
              <a:latin typeface="Open Sans"/>
              <a:ea typeface="Open Sans"/>
              <a:cs typeface="Open Sans"/>
              <a:sym typeface="Open Sans"/>
            </a:endParaRPr>
          </a:p>
        </p:txBody>
      </p:sp>
      <p:sp>
        <p:nvSpPr>
          <p:cNvPr id="293" name="Google Shape;293;p33"/>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rgbClr val="FFFFFF"/>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294" name="Google Shape;294;p33"/>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pic>
        <p:nvPicPr>
          <p:cNvPr id="2" name="Picture 1" descr="A blue infinity symbol on a black background&#10;&#10;Description automatically generated">
            <a:extLst>
              <a:ext uri="{FF2B5EF4-FFF2-40B4-BE49-F238E27FC236}">
                <a16:creationId xmlns:a16="http://schemas.microsoft.com/office/drawing/2014/main" id="{8448EA1A-6FD4-E83E-F424-A34FDA4F3F53}"/>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lue diagonally divided + full logo top center">
  <p:cSld name="TITLE_1_1_1_4">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19150" y="1284151"/>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lt1"/>
                </a:solidFill>
                <a:latin typeface="Bitter"/>
                <a:ea typeface="Bitter"/>
                <a:cs typeface="Bitter"/>
                <a:sym typeface="Bitter"/>
              </a:defRPr>
            </a:lvl1pPr>
            <a:lvl2pPr lvl="1" algn="ctr" rtl="0">
              <a:spcBef>
                <a:spcPts val="0"/>
              </a:spcBef>
              <a:spcAft>
                <a:spcPts val="0"/>
              </a:spcAft>
              <a:buNone/>
              <a:defRPr b="1">
                <a:solidFill>
                  <a:schemeClr val="lt1"/>
                </a:solidFill>
                <a:latin typeface="Open Sans"/>
                <a:ea typeface="Open Sans"/>
                <a:cs typeface="Open Sans"/>
                <a:sym typeface="Open Sans"/>
              </a:defRPr>
            </a:lvl2pPr>
            <a:lvl3pPr lvl="2" algn="ctr" rtl="0">
              <a:spcBef>
                <a:spcPts val="0"/>
              </a:spcBef>
              <a:spcAft>
                <a:spcPts val="0"/>
              </a:spcAft>
              <a:buNone/>
              <a:defRPr b="1">
                <a:solidFill>
                  <a:schemeClr val="lt1"/>
                </a:solidFill>
                <a:latin typeface="Open Sans"/>
                <a:ea typeface="Open Sans"/>
                <a:cs typeface="Open Sans"/>
                <a:sym typeface="Open Sans"/>
              </a:defRPr>
            </a:lvl3pPr>
            <a:lvl4pPr lvl="3" algn="ctr" rtl="0">
              <a:spcBef>
                <a:spcPts val="0"/>
              </a:spcBef>
              <a:spcAft>
                <a:spcPts val="0"/>
              </a:spcAft>
              <a:buNone/>
              <a:defRPr b="1">
                <a:solidFill>
                  <a:schemeClr val="lt1"/>
                </a:solidFill>
                <a:latin typeface="Open Sans"/>
                <a:ea typeface="Open Sans"/>
                <a:cs typeface="Open Sans"/>
                <a:sym typeface="Open Sans"/>
              </a:defRPr>
            </a:lvl4pPr>
            <a:lvl5pPr lvl="4" algn="ctr" rtl="0">
              <a:spcBef>
                <a:spcPts val="0"/>
              </a:spcBef>
              <a:spcAft>
                <a:spcPts val="0"/>
              </a:spcAft>
              <a:buNone/>
              <a:defRPr b="1">
                <a:solidFill>
                  <a:schemeClr val="lt1"/>
                </a:solidFill>
                <a:latin typeface="Open Sans"/>
                <a:ea typeface="Open Sans"/>
                <a:cs typeface="Open Sans"/>
                <a:sym typeface="Open Sans"/>
              </a:defRPr>
            </a:lvl5pPr>
            <a:lvl6pPr lvl="5" algn="ctr" rtl="0">
              <a:spcBef>
                <a:spcPts val="0"/>
              </a:spcBef>
              <a:spcAft>
                <a:spcPts val="0"/>
              </a:spcAft>
              <a:buNone/>
              <a:defRPr b="1">
                <a:solidFill>
                  <a:schemeClr val="lt1"/>
                </a:solidFill>
                <a:latin typeface="Open Sans"/>
                <a:ea typeface="Open Sans"/>
                <a:cs typeface="Open Sans"/>
                <a:sym typeface="Open Sans"/>
              </a:defRPr>
            </a:lvl6pPr>
            <a:lvl7pPr lvl="6" algn="ctr" rtl="0">
              <a:spcBef>
                <a:spcPts val="0"/>
              </a:spcBef>
              <a:spcAft>
                <a:spcPts val="0"/>
              </a:spcAft>
              <a:buNone/>
              <a:defRPr b="1">
                <a:solidFill>
                  <a:schemeClr val="lt1"/>
                </a:solidFill>
                <a:latin typeface="Open Sans"/>
                <a:ea typeface="Open Sans"/>
                <a:cs typeface="Open Sans"/>
                <a:sym typeface="Open Sans"/>
              </a:defRPr>
            </a:lvl7pPr>
            <a:lvl8pPr lvl="7" algn="ctr" rtl="0">
              <a:spcBef>
                <a:spcPts val="0"/>
              </a:spcBef>
              <a:spcAft>
                <a:spcPts val="0"/>
              </a:spcAft>
              <a:buNone/>
              <a:defRPr b="1">
                <a:solidFill>
                  <a:schemeClr val="lt1"/>
                </a:solidFill>
                <a:latin typeface="Open Sans"/>
                <a:ea typeface="Open Sans"/>
                <a:cs typeface="Open Sans"/>
                <a:sym typeface="Open Sans"/>
              </a:defRPr>
            </a:lvl8pPr>
            <a:lvl9pPr lvl="8" algn="ctr" rtl="0">
              <a:spcBef>
                <a:spcPts val="0"/>
              </a:spcBef>
              <a:spcAft>
                <a:spcPts val="0"/>
              </a:spcAft>
              <a:buNone/>
              <a:defRPr b="1">
                <a:solidFill>
                  <a:schemeClr val="lt1"/>
                </a:solidFill>
                <a:latin typeface="Open Sans"/>
                <a:ea typeface="Open Sans"/>
                <a:cs typeface="Open Sans"/>
                <a:sym typeface="Open Sans"/>
              </a:defRPr>
            </a:lvl9pPr>
          </a:lstStyle>
          <a:p>
            <a:endParaRPr/>
          </a:p>
        </p:txBody>
      </p:sp>
      <p:sp>
        <p:nvSpPr>
          <p:cNvPr id="29" name="Google Shape;29;p6"/>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lt2"/>
                </a:solidFill>
                <a:latin typeface="Open Sans"/>
                <a:ea typeface="Open Sans"/>
                <a:cs typeface="Open Sans"/>
                <a:sym typeface="Open Sans"/>
              </a:rPr>
              <a:t>Proprietary and Confidential, </a:t>
            </a:r>
            <a:r>
              <a:rPr lang="en" sz="1000" dirty="0" err="1">
                <a:solidFill>
                  <a:schemeClr val="lt2"/>
                </a:solidFill>
                <a:latin typeface="Open Sans"/>
                <a:ea typeface="Open Sans"/>
                <a:cs typeface="Open Sans"/>
                <a:sym typeface="Open Sans"/>
              </a:rPr>
              <a:t>ZenGRC</a:t>
            </a:r>
            <a:r>
              <a:rPr lang="en" sz="1000" dirty="0">
                <a:solidFill>
                  <a:schemeClr val="lt2"/>
                </a:solidFill>
                <a:latin typeface="Open Sans"/>
                <a:ea typeface="Open Sans"/>
                <a:cs typeface="Open Sans"/>
                <a:sym typeface="Open Sans"/>
              </a:rPr>
              <a:t>, Inc.</a:t>
            </a:r>
            <a:endParaRPr sz="1000" i="0" u="none" strike="noStrike" cap="none" dirty="0">
              <a:solidFill>
                <a:schemeClr val="lt2"/>
              </a:solidFill>
              <a:latin typeface="Open Sans"/>
              <a:ea typeface="Open Sans"/>
              <a:cs typeface="Open Sans"/>
              <a:sym typeface="Open Sans"/>
            </a:endParaRPr>
          </a:p>
        </p:txBody>
      </p:sp>
      <p:pic>
        <p:nvPicPr>
          <p:cNvPr id="2" name="Picture 1" descr="A black and white logo&#10;&#10;Description automatically generated">
            <a:extLst>
              <a:ext uri="{FF2B5EF4-FFF2-40B4-BE49-F238E27FC236}">
                <a16:creationId xmlns:a16="http://schemas.microsoft.com/office/drawing/2014/main" id="{5EA98675-7E0D-8CF7-E053-4C778ED881A9}"/>
              </a:ext>
            </a:extLst>
          </p:cNvPr>
          <p:cNvPicPr>
            <a:picLocks noChangeAspect="1"/>
          </p:cNvPicPr>
          <p:nvPr userDrawn="1"/>
        </p:nvPicPr>
        <p:blipFill>
          <a:blip r:embed="rId3"/>
          <a:stretch>
            <a:fillRect/>
          </a:stretch>
        </p:blipFill>
        <p:spPr>
          <a:xfrm>
            <a:off x="3844931" y="117901"/>
            <a:ext cx="1454138" cy="33015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ubtitle on white bg + top right symbol">
  <p:cSld name="ONE_COLUMN_TEXT_2">
    <p:spTree>
      <p:nvGrpSpPr>
        <p:cNvPr id="1" name="Shape 296"/>
        <p:cNvGrpSpPr/>
        <p:nvPr/>
      </p:nvGrpSpPr>
      <p:grpSpPr>
        <a:xfrm>
          <a:off x="0" y="0"/>
          <a:ext cx="0" cy="0"/>
          <a:chOff x="0" y="0"/>
          <a:chExt cx="0" cy="0"/>
        </a:xfrm>
      </p:grpSpPr>
      <p:sp>
        <p:nvSpPr>
          <p:cNvPr id="297" name="Google Shape;297;p34"/>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298" name="Google Shape;298;p34"/>
          <p:cNvSpPr txBox="1">
            <a:spLocks noGrp="1"/>
          </p:cNvSpPr>
          <p:nvPr>
            <p:ph type="body" idx="1"/>
          </p:nvPr>
        </p:nvSpPr>
        <p:spPr>
          <a:xfrm>
            <a:off x="337275" y="1830352"/>
            <a:ext cx="84120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9" name="Google Shape;299;p34"/>
          <p:cNvSpPr txBox="1">
            <a:spLocks noGrp="1"/>
          </p:cNvSpPr>
          <p:nvPr>
            <p:ph type="subTitle" idx="2"/>
          </p:nvPr>
        </p:nvSpPr>
        <p:spPr>
          <a:xfrm>
            <a:off x="337275" y="982538"/>
            <a:ext cx="8441400" cy="847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i="1"/>
            </a:lvl1pPr>
            <a:lvl2pPr lvl="1" algn="ctr" rtl="0">
              <a:spcBef>
                <a:spcPts val="0"/>
              </a:spcBef>
              <a:spcAft>
                <a:spcPts val="0"/>
              </a:spcAft>
              <a:buNone/>
              <a:defRPr>
                <a:solidFill>
                  <a:srgbClr val="39537A"/>
                </a:solidFill>
              </a:defRPr>
            </a:lvl2pPr>
            <a:lvl3pPr lvl="2" algn="ctr" rtl="0">
              <a:spcBef>
                <a:spcPts val="1600"/>
              </a:spcBef>
              <a:spcAft>
                <a:spcPts val="0"/>
              </a:spcAft>
              <a:buNone/>
              <a:defRPr>
                <a:solidFill>
                  <a:srgbClr val="39537A"/>
                </a:solidFill>
              </a:defRPr>
            </a:lvl3pPr>
            <a:lvl4pPr lvl="3" algn="ctr" rtl="0">
              <a:spcBef>
                <a:spcPts val="1600"/>
              </a:spcBef>
              <a:spcAft>
                <a:spcPts val="0"/>
              </a:spcAft>
              <a:buNone/>
              <a:defRPr>
                <a:solidFill>
                  <a:srgbClr val="39537A"/>
                </a:solidFill>
              </a:defRPr>
            </a:lvl4pPr>
            <a:lvl5pPr lvl="4" algn="ctr" rtl="0">
              <a:spcBef>
                <a:spcPts val="1600"/>
              </a:spcBef>
              <a:spcAft>
                <a:spcPts val="0"/>
              </a:spcAft>
              <a:buNone/>
              <a:defRPr>
                <a:solidFill>
                  <a:srgbClr val="39537A"/>
                </a:solidFill>
              </a:defRPr>
            </a:lvl5pPr>
            <a:lvl6pPr lvl="5" algn="ctr" rtl="0">
              <a:spcBef>
                <a:spcPts val="1600"/>
              </a:spcBef>
              <a:spcAft>
                <a:spcPts val="0"/>
              </a:spcAft>
              <a:buNone/>
              <a:defRPr>
                <a:solidFill>
                  <a:srgbClr val="39537A"/>
                </a:solidFill>
              </a:defRPr>
            </a:lvl6pPr>
            <a:lvl7pPr lvl="6" algn="ctr" rtl="0">
              <a:spcBef>
                <a:spcPts val="1600"/>
              </a:spcBef>
              <a:spcAft>
                <a:spcPts val="0"/>
              </a:spcAft>
              <a:buNone/>
              <a:defRPr>
                <a:solidFill>
                  <a:srgbClr val="39537A"/>
                </a:solidFill>
              </a:defRPr>
            </a:lvl7pPr>
            <a:lvl8pPr lvl="7" algn="ctr" rtl="0">
              <a:spcBef>
                <a:spcPts val="1600"/>
              </a:spcBef>
              <a:spcAft>
                <a:spcPts val="0"/>
              </a:spcAft>
              <a:buNone/>
              <a:defRPr>
                <a:solidFill>
                  <a:srgbClr val="39537A"/>
                </a:solidFill>
              </a:defRPr>
            </a:lvl8pPr>
            <a:lvl9pPr lvl="8" algn="ctr" rtl="0">
              <a:spcBef>
                <a:spcPts val="1600"/>
              </a:spcBef>
              <a:spcAft>
                <a:spcPts val="1600"/>
              </a:spcAft>
              <a:buNone/>
              <a:defRPr>
                <a:solidFill>
                  <a:srgbClr val="39537A"/>
                </a:solidFill>
              </a:defRPr>
            </a:lvl9pPr>
          </a:lstStyle>
          <a:p>
            <a:endParaRPr/>
          </a:p>
        </p:txBody>
      </p:sp>
      <p:sp>
        <p:nvSpPr>
          <p:cNvPr id="300" name="Google Shape;300;p34"/>
          <p:cNvSpPr txBox="1">
            <a:spLocks noGrp="1"/>
          </p:cNvSpPr>
          <p:nvPr>
            <p:ph type="title"/>
          </p:nvPr>
        </p:nvSpPr>
        <p:spPr>
          <a:xfrm>
            <a:off x="337275" y="0"/>
            <a:ext cx="7505700" cy="838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301" name="Google Shape;301;p34"/>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pic>
        <p:nvPicPr>
          <p:cNvPr id="3" name="Picture 2" descr="A blue infinity symbol on a black background&#10;&#10;Description automatically generated">
            <a:extLst>
              <a:ext uri="{FF2B5EF4-FFF2-40B4-BE49-F238E27FC236}">
                <a16:creationId xmlns:a16="http://schemas.microsoft.com/office/drawing/2014/main" id="{9795E6EF-D607-799E-0D8F-7F915E3ED17D}"/>
              </a:ext>
            </a:extLst>
          </p:cNvPr>
          <p:cNvPicPr>
            <a:picLocks noChangeAspect="1"/>
          </p:cNvPicPr>
          <p:nvPr userDrawn="1"/>
        </p:nvPicPr>
        <p:blipFill>
          <a:blip r:embed="rId2"/>
          <a:stretch>
            <a:fillRect/>
          </a:stretch>
        </p:blipFill>
        <p:spPr>
          <a:xfrm>
            <a:off x="7987327" y="162520"/>
            <a:ext cx="1156673" cy="498566"/>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3"/>
        <p:cNvGrpSpPr/>
        <p:nvPr/>
      </p:nvGrpSpPr>
      <p:grpSpPr>
        <a:xfrm>
          <a:off x="0" y="0"/>
          <a:ext cx="0" cy="0"/>
          <a:chOff x="0" y="0"/>
          <a:chExt cx="0" cy="0"/>
        </a:xfrm>
      </p:grpSpPr>
      <p:sp>
        <p:nvSpPr>
          <p:cNvPr id="304" name="Google Shape;304;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2000"/>
              <a:buFont typeface="Bitter"/>
              <a:buChar char="●"/>
              <a:defRPr sz="12000" b="1">
                <a:solidFill>
                  <a:schemeClr val="dk2"/>
                </a:solidFill>
                <a:latin typeface="Bitter"/>
                <a:ea typeface="Bitter"/>
                <a:cs typeface="Bitter"/>
                <a:sym typeface="Bitter"/>
              </a:defRPr>
            </a:lvl1pPr>
            <a:lvl2pPr lvl="1" algn="ctr" rtl="0">
              <a:spcBef>
                <a:spcPts val="0"/>
              </a:spcBef>
              <a:spcAft>
                <a:spcPts val="0"/>
              </a:spcAft>
              <a:buSzPts val="12000"/>
              <a:buFont typeface="Open Sans"/>
              <a:buChar char="○"/>
              <a:defRPr sz="12000">
                <a:latin typeface="Open Sans"/>
                <a:ea typeface="Open Sans"/>
                <a:cs typeface="Open Sans"/>
                <a:sym typeface="Open Sans"/>
              </a:defRPr>
            </a:lvl2pPr>
            <a:lvl3pPr lvl="2" algn="ctr" rtl="0">
              <a:spcBef>
                <a:spcPts val="0"/>
              </a:spcBef>
              <a:spcAft>
                <a:spcPts val="0"/>
              </a:spcAft>
              <a:buSzPts val="12000"/>
              <a:buFont typeface="Open Sans"/>
              <a:buChar char="■"/>
              <a:defRPr sz="12000">
                <a:latin typeface="Open Sans"/>
                <a:ea typeface="Open Sans"/>
                <a:cs typeface="Open Sans"/>
                <a:sym typeface="Open Sans"/>
              </a:defRPr>
            </a:lvl3pPr>
            <a:lvl4pPr lvl="3" algn="ctr" rtl="0">
              <a:spcBef>
                <a:spcPts val="0"/>
              </a:spcBef>
              <a:spcAft>
                <a:spcPts val="0"/>
              </a:spcAft>
              <a:buSzPts val="12000"/>
              <a:buFont typeface="Open Sans"/>
              <a:buChar char="●"/>
              <a:defRPr sz="12000">
                <a:latin typeface="Open Sans"/>
                <a:ea typeface="Open Sans"/>
                <a:cs typeface="Open Sans"/>
                <a:sym typeface="Open Sans"/>
              </a:defRPr>
            </a:lvl4pPr>
            <a:lvl5pPr lvl="4" algn="ctr" rtl="0">
              <a:spcBef>
                <a:spcPts val="0"/>
              </a:spcBef>
              <a:spcAft>
                <a:spcPts val="0"/>
              </a:spcAft>
              <a:buSzPts val="12000"/>
              <a:buFont typeface="Open Sans"/>
              <a:buChar char="○"/>
              <a:defRPr sz="12000">
                <a:latin typeface="Open Sans"/>
                <a:ea typeface="Open Sans"/>
                <a:cs typeface="Open Sans"/>
                <a:sym typeface="Open Sans"/>
              </a:defRPr>
            </a:lvl5pPr>
            <a:lvl6pPr lvl="5" algn="ctr" rtl="0">
              <a:spcBef>
                <a:spcPts val="0"/>
              </a:spcBef>
              <a:spcAft>
                <a:spcPts val="0"/>
              </a:spcAft>
              <a:buSzPts val="12000"/>
              <a:buFont typeface="Open Sans"/>
              <a:buChar char="■"/>
              <a:defRPr sz="12000">
                <a:latin typeface="Open Sans"/>
                <a:ea typeface="Open Sans"/>
                <a:cs typeface="Open Sans"/>
                <a:sym typeface="Open Sans"/>
              </a:defRPr>
            </a:lvl6pPr>
            <a:lvl7pPr lvl="6" algn="ctr" rtl="0">
              <a:spcBef>
                <a:spcPts val="0"/>
              </a:spcBef>
              <a:spcAft>
                <a:spcPts val="0"/>
              </a:spcAft>
              <a:buSzPts val="12000"/>
              <a:buFont typeface="Open Sans"/>
              <a:buChar char="●"/>
              <a:defRPr sz="12000">
                <a:latin typeface="Open Sans"/>
                <a:ea typeface="Open Sans"/>
                <a:cs typeface="Open Sans"/>
                <a:sym typeface="Open Sans"/>
              </a:defRPr>
            </a:lvl7pPr>
            <a:lvl8pPr lvl="7" algn="ctr" rtl="0">
              <a:spcBef>
                <a:spcPts val="0"/>
              </a:spcBef>
              <a:spcAft>
                <a:spcPts val="0"/>
              </a:spcAft>
              <a:buSzPts val="12000"/>
              <a:buFont typeface="Open Sans"/>
              <a:buChar char="○"/>
              <a:defRPr sz="12000">
                <a:latin typeface="Open Sans"/>
                <a:ea typeface="Open Sans"/>
                <a:cs typeface="Open Sans"/>
                <a:sym typeface="Open Sans"/>
              </a:defRPr>
            </a:lvl8pPr>
            <a:lvl9pPr lvl="8" algn="ctr" rtl="0">
              <a:spcBef>
                <a:spcPts val="0"/>
              </a:spcBef>
              <a:spcAft>
                <a:spcPts val="0"/>
              </a:spcAft>
              <a:buSzPts val="12000"/>
              <a:buFont typeface="Open Sans"/>
              <a:buChar char="■"/>
              <a:defRPr sz="12000">
                <a:latin typeface="Open Sans"/>
                <a:ea typeface="Open Sans"/>
                <a:cs typeface="Open Sans"/>
                <a:sym typeface="Open Sans"/>
              </a:defRPr>
            </a:lvl9pPr>
          </a:lstStyle>
          <a:p>
            <a:r>
              <a:t>xx%</a:t>
            </a:r>
          </a:p>
        </p:txBody>
      </p:sp>
      <p:sp>
        <p:nvSpPr>
          <p:cNvPr id="305" name="Google Shape;305;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6" name="Google Shape;306;p35"/>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83D787EE-623D-323A-F3D2-35090E6E83BF}"/>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308"/>
        <p:cNvGrpSpPr/>
        <p:nvPr/>
      </p:nvGrpSpPr>
      <p:grpSpPr>
        <a:xfrm>
          <a:off x="0" y="0"/>
          <a:ext cx="0" cy="0"/>
          <a:chOff x="0" y="0"/>
          <a:chExt cx="0" cy="0"/>
        </a:xfrm>
      </p:grpSpPr>
      <p:sp>
        <p:nvSpPr>
          <p:cNvPr id="309" name="Google Shape;309;p36"/>
          <p:cNvSpPr txBox="1">
            <a:spLocks noGrp="1"/>
          </p:cNvSpPr>
          <p:nvPr>
            <p:ph type="body" idx="1"/>
          </p:nvPr>
        </p:nvSpPr>
        <p:spPr>
          <a:xfrm>
            <a:off x="311700" y="369075"/>
            <a:ext cx="8520600" cy="424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0" name="Google Shape;310;p36"/>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8C316B4C-37DE-3571-108A-435FE6CEB6A1}"/>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ARTNER title slide dark blue + full logo top corners">
  <p:cSld name="TITLE_1_1_1_6_1_1">
    <p:bg>
      <p:bgPr>
        <a:solidFill>
          <a:schemeClr val="dk1"/>
        </a:solidFill>
        <a:effectLst/>
      </p:bgPr>
    </p:bg>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819150" y="1284151"/>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lt1"/>
                </a:solidFill>
                <a:latin typeface="Bitter"/>
                <a:ea typeface="Bitter"/>
                <a:cs typeface="Bitter"/>
                <a:sym typeface="Bitter"/>
              </a:defRPr>
            </a:lvl1pPr>
            <a:lvl2pPr lvl="1" algn="ctr" rtl="0">
              <a:spcBef>
                <a:spcPts val="0"/>
              </a:spcBef>
              <a:spcAft>
                <a:spcPts val="0"/>
              </a:spcAft>
              <a:buNone/>
              <a:defRPr b="1">
                <a:solidFill>
                  <a:schemeClr val="lt1"/>
                </a:solidFill>
                <a:latin typeface="Open Sans"/>
                <a:ea typeface="Open Sans"/>
                <a:cs typeface="Open Sans"/>
                <a:sym typeface="Open Sans"/>
              </a:defRPr>
            </a:lvl2pPr>
            <a:lvl3pPr lvl="2" algn="ctr" rtl="0">
              <a:spcBef>
                <a:spcPts val="0"/>
              </a:spcBef>
              <a:spcAft>
                <a:spcPts val="0"/>
              </a:spcAft>
              <a:buNone/>
              <a:defRPr b="1">
                <a:solidFill>
                  <a:schemeClr val="lt1"/>
                </a:solidFill>
                <a:latin typeface="Open Sans"/>
                <a:ea typeface="Open Sans"/>
                <a:cs typeface="Open Sans"/>
                <a:sym typeface="Open Sans"/>
              </a:defRPr>
            </a:lvl3pPr>
            <a:lvl4pPr lvl="3" algn="ctr" rtl="0">
              <a:spcBef>
                <a:spcPts val="0"/>
              </a:spcBef>
              <a:spcAft>
                <a:spcPts val="0"/>
              </a:spcAft>
              <a:buNone/>
              <a:defRPr b="1">
                <a:solidFill>
                  <a:schemeClr val="lt1"/>
                </a:solidFill>
                <a:latin typeface="Open Sans"/>
                <a:ea typeface="Open Sans"/>
                <a:cs typeface="Open Sans"/>
                <a:sym typeface="Open Sans"/>
              </a:defRPr>
            </a:lvl4pPr>
            <a:lvl5pPr lvl="4" algn="ctr" rtl="0">
              <a:spcBef>
                <a:spcPts val="0"/>
              </a:spcBef>
              <a:spcAft>
                <a:spcPts val="0"/>
              </a:spcAft>
              <a:buNone/>
              <a:defRPr b="1">
                <a:solidFill>
                  <a:schemeClr val="lt1"/>
                </a:solidFill>
                <a:latin typeface="Open Sans"/>
                <a:ea typeface="Open Sans"/>
                <a:cs typeface="Open Sans"/>
                <a:sym typeface="Open Sans"/>
              </a:defRPr>
            </a:lvl5pPr>
            <a:lvl6pPr lvl="5" algn="ctr" rtl="0">
              <a:spcBef>
                <a:spcPts val="0"/>
              </a:spcBef>
              <a:spcAft>
                <a:spcPts val="0"/>
              </a:spcAft>
              <a:buNone/>
              <a:defRPr b="1">
                <a:solidFill>
                  <a:schemeClr val="lt1"/>
                </a:solidFill>
                <a:latin typeface="Open Sans"/>
                <a:ea typeface="Open Sans"/>
                <a:cs typeface="Open Sans"/>
                <a:sym typeface="Open Sans"/>
              </a:defRPr>
            </a:lvl6pPr>
            <a:lvl7pPr lvl="6" algn="ctr" rtl="0">
              <a:spcBef>
                <a:spcPts val="0"/>
              </a:spcBef>
              <a:spcAft>
                <a:spcPts val="0"/>
              </a:spcAft>
              <a:buNone/>
              <a:defRPr b="1">
                <a:solidFill>
                  <a:schemeClr val="lt1"/>
                </a:solidFill>
                <a:latin typeface="Open Sans"/>
                <a:ea typeface="Open Sans"/>
                <a:cs typeface="Open Sans"/>
                <a:sym typeface="Open Sans"/>
              </a:defRPr>
            </a:lvl7pPr>
            <a:lvl8pPr lvl="7" algn="ctr" rtl="0">
              <a:spcBef>
                <a:spcPts val="0"/>
              </a:spcBef>
              <a:spcAft>
                <a:spcPts val="0"/>
              </a:spcAft>
              <a:buNone/>
              <a:defRPr b="1">
                <a:solidFill>
                  <a:schemeClr val="lt1"/>
                </a:solidFill>
                <a:latin typeface="Open Sans"/>
                <a:ea typeface="Open Sans"/>
                <a:cs typeface="Open Sans"/>
                <a:sym typeface="Open Sans"/>
              </a:defRPr>
            </a:lvl8pPr>
            <a:lvl9pPr lvl="8" algn="ctr" rtl="0">
              <a:spcBef>
                <a:spcPts val="0"/>
              </a:spcBef>
              <a:spcAft>
                <a:spcPts val="0"/>
              </a:spcAft>
              <a:buNone/>
              <a:defRPr b="1">
                <a:solidFill>
                  <a:schemeClr val="lt1"/>
                </a:solidFill>
                <a:latin typeface="Open Sans"/>
                <a:ea typeface="Open Sans"/>
                <a:cs typeface="Open Sans"/>
                <a:sym typeface="Open Sans"/>
              </a:defRPr>
            </a:lvl9pPr>
          </a:lstStyle>
          <a:p>
            <a:endParaRPr/>
          </a:p>
        </p:txBody>
      </p:sp>
      <p:sp>
        <p:nvSpPr>
          <p:cNvPr id="316" name="Google Shape;316;p38"/>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dk2"/>
                </a:solidFill>
                <a:latin typeface="Open Sans"/>
                <a:ea typeface="Open Sans"/>
                <a:cs typeface="Open Sans"/>
                <a:sym typeface="Open Sans"/>
              </a:rPr>
              <a:t>Proprietary and Confidential, </a:t>
            </a:r>
            <a:r>
              <a:rPr lang="en" sz="1000" dirty="0" err="1">
                <a:solidFill>
                  <a:schemeClr val="dk2"/>
                </a:solidFill>
                <a:latin typeface="Open Sans"/>
                <a:ea typeface="Open Sans"/>
                <a:cs typeface="Open Sans"/>
                <a:sym typeface="Open Sans"/>
              </a:rPr>
              <a:t>ZenGRC</a:t>
            </a:r>
            <a:r>
              <a:rPr lang="en" sz="1000" dirty="0">
                <a:solidFill>
                  <a:schemeClr val="dk2"/>
                </a:solidFill>
                <a:latin typeface="Open Sans"/>
                <a:ea typeface="Open Sans"/>
                <a:cs typeface="Open Sans"/>
                <a:sym typeface="Open Sans"/>
              </a:rPr>
              <a:t>, Inc.</a:t>
            </a:r>
            <a:endParaRPr sz="1000" i="0" u="none" strike="noStrike" cap="none" dirty="0">
              <a:solidFill>
                <a:schemeClr val="dk2"/>
              </a:solidFill>
              <a:latin typeface="Open Sans"/>
              <a:ea typeface="Open Sans"/>
              <a:cs typeface="Open Sans"/>
              <a:sym typeface="Open Sans"/>
            </a:endParaRPr>
          </a:p>
        </p:txBody>
      </p:sp>
      <p:sp>
        <p:nvSpPr>
          <p:cNvPr id="317" name="Google Shape;317;p38"/>
          <p:cNvSpPr>
            <a:spLocks noGrp="1"/>
          </p:cNvSpPr>
          <p:nvPr>
            <p:ph type="pic" idx="2"/>
          </p:nvPr>
        </p:nvSpPr>
        <p:spPr>
          <a:xfrm>
            <a:off x="7135350" y="365375"/>
            <a:ext cx="1620300" cy="289500"/>
          </a:xfrm>
          <a:prstGeom prst="rect">
            <a:avLst/>
          </a:prstGeom>
          <a:noFill/>
          <a:ln>
            <a:noFill/>
          </a:ln>
        </p:spPr>
      </p:sp>
      <p:pic>
        <p:nvPicPr>
          <p:cNvPr id="3" name="Picture 2" descr="A black and white logo&#10;&#10;Description automatically generated">
            <a:extLst>
              <a:ext uri="{FF2B5EF4-FFF2-40B4-BE49-F238E27FC236}">
                <a16:creationId xmlns:a16="http://schemas.microsoft.com/office/drawing/2014/main" id="{41C3B986-0EA7-0A6B-B31F-2242E36E2423}"/>
              </a:ext>
            </a:extLst>
          </p:cNvPr>
          <p:cNvPicPr>
            <a:picLocks noChangeAspect="1"/>
          </p:cNvPicPr>
          <p:nvPr userDrawn="1"/>
        </p:nvPicPr>
        <p:blipFill>
          <a:blip r:embed="rId2"/>
          <a:stretch>
            <a:fillRect/>
          </a:stretch>
        </p:blipFill>
        <p:spPr>
          <a:xfrm>
            <a:off x="155448" y="117901"/>
            <a:ext cx="1417320" cy="347542"/>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ARTNER title slide dark blue - just headline (for use with photo backgrounds)">
  <p:cSld name="TITLE_1_1_1_5_1">
    <p:bg>
      <p:bgPr>
        <a:solidFill>
          <a:schemeClr val="dk1"/>
        </a:solidFill>
        <a:effectLst/>
      </p:bgPr>
    </p:bg>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819150" y="1284151"/>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lt1"/>
                </a:solidFill>
                <a:latin typeface="Bitter"/>
                <a:ea typeface="Bitter"/>
                <a:cs typeface="Bitter"/>
                <a:sym typeface="Bitter"/>
              </a:defRPr>
            </a:lvl1pPr>
            <a:lvl2pPr lvl="1" algn="ctr" rtl="0">
              <a:spcBef>
                <a:spcPts val="0"/>
              </a:spcBef>
              <a:spcAft>
                <a:spcPts val="0"/>
              </a:spcAft>
              <a:buNone/>
              <a:defRPr b="1">
                <a:solidFill>
                  <a:schemeClr val="lt1"/>
                </a:solidFill>
                <a:latin typeface="Open Sans"/>
                <a:ea typeface="Open Sans"/>
                <a:cs typeface="Open Sans"/>
                <a:sym typeface="Open Sans"/>
              </a:defRPr>
            </a:lvl2pPr>
            <a:lvl3pPr lvl="2" algn="ctr" rtl="0">
              <a:spcBef>
                <a:spcPts val="0"/>
              </a:spcBef>
              <a:spcAft>
                <a:spcPts val="0"/>
              </a:spcAft>
              <a:buNone/>
              <a:defRPr b="1">
                <a:solidFill>
                  <a:schemeClr val="lt1"/>
                </a:solidFill>
                <a:latin typeface="Open Sans"/>
                <a:ea typeface="Open Sans"/>
                <a:cs typeface="Open Sans"/>
                <a:sym typeface="Open Sans"/>
              </a:defRPr>
            </a:lvl3pPr>
            <a:lvl4pPr lvl="3" algn="ctr" rtl="0">
              <a:spcBef>
                <a:spcPts val="0"/>
              </a:spcBef>
              <a:spcAft>
                <a:spcPts val="0"/>
              </a:spcAft>
              <a:buNone/>
              <a:defRPr b="1">
                <a:solidFill>
                  <a:schemeClr val="lt1"/>
                </a:solidFill>
                <a:latin typeface="Open Sans"/>
                <a:ea typeface="Open Sans"/>
                <a:cs typeface="Open Sans"/>
                <a:sym typeface="Open Sans"/>
              </a:defRPr>
            </a:lvl4pPr>
            <a:lvl5pPr lvl="4" algn="ctr" rtl="0">
              <a:spcBef>
                <a:spcPts val="0"/>
              </a:spcBef>
              <a:spcAft>
                <a:spcPts val="0"/>
              </a:spcAft>
              <a:buNone/>
              <a:defRPr b="1">
                <a:solidFill>
                  <a:schemeClr val="lt1"/>
                </a:solidFill>
                <a:latin typeface="Open Sans"/>
                <a:ea typeface="Open Sans"/>
                <a:cs typeface="Open Sans"/>
                <a:sym typeface="Open Sans"/>
              </a:defRPr>
            </a:lvl5pPr>
            <a:lvl6pPr lvl="5" algn="ctr" rtl="0">
              <a:spcBef>
                <a:spcPts val="0"/>
              </a:spcBef>
              <a:spcAft>
                <a:spcPts val="0"/>
              </a:spcAft>
              <a:buNone/>
              <a:defRPr b="1">
                <a:solidFill>
                  <a:schemeClr val="lt1"/>
                </a:solidFill>
                <a:latin typeface="Open Sans"/>
                <a:ea typeface="Open Sans"/>
                <a:cs typeface="Open Sans"/>
                <a:sym typeface="Open Sans"/>
              </a:defRPr>
            </a:lvl6pPr>
            <a:lvl7pPr lvl="6" algn="ctr" rtl="0">
              <a:spcBef>
                <a:spcPts val="0"/>
              </a:spcBef>
              <a:spcAft>
                <a:spcPts val="0"/>
              </a:spcAft>
              <a:buNone/>
              <a:defRPr b="1">
                <a:solidFill>
                  <a:schemeClr val="lt1"/>
                </a:solidFill>
                <a:latin typeface="Open Sans"/>
                <a:ea typeface="Open Sans"/>
                <a:cs typeface="Open Sans"/>
                <a:sym typeface="Open Sans"/>
              </a:defRPr>
            </a:lvl7pPr>
            <a:lvl8pPr lvl="7" algn="ctr" rtl="0">
              <a:spcBef>
                <a:spcPts val="0"/>
              </a:spcBef>
              <a:spcAft>
                <a:spcPts val="0"/>
              </a:spcAft>
              <a:buNone/>
              <a:defRPr b="1">
                <a:solidFill>
                  <a:schemeClr val="lt1"/>
                </a:solidFill>
                <a:latin typeface="Open Sans"/>
                <a:ea typeface="Open Sans"/>
                <a:cs typeface="Open Sans"/>
                <a:sym typeface="Open Sans"/>
              </a:defRPr>
            </a:lvl8pPr>
            <a:lvl9pPr lvl="8" algn="ctr" rtl="0">
              <a:spcBef>
                <a:spcPts val="0"/>
              </a:spcBef>
              <a:spcAft>
                <a:spcPts val="0"/>
              </a:spcAft>
              <a:buNone/>
              <a:defRPr b="1">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RTNER title slide blue diagonally divided + full logo top corners">
  <p:cSld name="TITLE_1_1_1_4_1">
    <p:bg>
      <p:bgPr>
        <a:blipFill>
          <a:blip r:embed="rId2">
            <a:alphaModFix/>
          </a:blip>
          <a:stretch>
            <a:fillRect/>
          </a:stretch>
        </a:blipFill>
        <a:effectLst/>
      </p:bgPr>
    </p:bg>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819150" y="1284151"/>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lt1"/>
                </a:solidFill>
                <a:latin typeface="Bitter"/>
                <a:ea typeface="Bitter"/>
                <a:cs typeface="Bitter"/>
                <a:sym typeface="Bitter"/>
              </a:defRPr>
            </a:lvl1pPr>
            <a:lvl2pPr lvl="1" algn="ctr" rtl="0">
              <a:spcBef>
                <a:spcPts val="0"/>
              </a:spcBef>
              <a:spcAft>
                <a:spcPts val="0"/>
              </a:spcAft>
              <a:buNone/>
              <a:defRPr b="1">
                <a:solidFill>
                  <a:schemeClr val="lt1"/>
                </a:solidFill>
                <a:latin typeface="Open Sans"/>
                <a:ea typeface="Open Sans"/>
                <a:cs typeface="Open Sans"/>
                <a:sym typeface="Open Sans"/>
              </a:defRPr>
            </a:lvl2pPr>
            <a:lvl3pPr lvl="2" algn="ctr" rtl="0">
              <a:spcBef>
                <a:spcPts val="0"/>
              </a:spcBef>
              <a:spcAft>
                <a:spcPts val="0"/>
              </a:spcAft>
              <a:buNone/>
              <a:defRPr b="1">
                <a:solidFill>
                  <a:schemeClr val="lt1"/>
                </a:solidFill>
                <a:latin typeface="Open Sans"/>
                <a:ea typeface="Open Sans"/>
                <a:cs typeface="Open Sans"/>
                <a:sym typeface="Open Sans"/>
              </a:defRPr>
            </a:lvl3pPr>
            <a:lvl4pPr lvl="3" algn="ctr" rtl="0">
              <a:spcBef>
                <a:spcPts val="0"/>
              </a:spcBef>
              <a:spcAft>
                <a:spcPts val="0"/>
              </a:spcAft>
              <a:buNone/>
              <a:defRPr b="1">
                <a:solidFill>
                  <a:schemeClr val="lt1"/>
                </a:solidFill>
                <a:latin typeface="Open Sans"/>
                <a:ea typeface="Open Sans"/>
                <a:cs typeface="Open Sans"/>
                <a:sym typeface="Open Sans"/>
              </a:defRPr>
            </a:lvl4pPr>
            <a:lvl5pPr lvl="4" algn="ctr" rtl="0">
              <a:spcBef>
                <a:spcPts val="0"/>
              </a:spcBef>
              <a:spcAft>
                <a:spcPts val="0"/>
              </a:spcAft>
              <a:buNone/>
              <a:defRPr b="1">
                <a:solidFill>
                  <a:schemeClr val="lt1"/>
                </a:solidFill>
                <a:latin typeface="Open Sans"/>
                <a:ea typeface="Open Sans"/>
                <a:cs typeface="Open Sans"/>
                <a:sym typeface="Open Sans"/>
              </a:defRPr>
            </a:lvl5pPr>
            <a:lvl6pPr lvl="5" algn="ctr" rtl="0">
              <a:spcBef>
                <a:spcPts val="0"/>
              </a:spcBef>
              <a:spcAft>
                <a:spcPts val="0"/>
              </a:spcAft>
              <a:buNone/>
              <a:defRPr b="1">
                <a:solidFill>
                  <a:schemeClr val="lt1"/>
                </a:solidFill>
                <a:latin typeface="Open Sans"/>
                <a:ea typeface="Open Sans"/>
                <a:cs typeface="Open Sans"/>
                <a:sym typeface="Open Sans"/>
              </a:defRPr>
            </a:lvl6pPr>
            <a:lvl7pPr lvl="6" algn="ctr" rtl="0">
              <a:spcBef>
                <a:spcPts val="0"/>
              </a:spcBef>
              <a:spcAft>
                <a:spcPts val="0"/>
              </a:spcAft>
              <a:buNone/>
              <a:defRPr b="1">
                <a:solidFill>
                  <a:schemeClr val="lt1"/>
                </a:solidFill>
                <a:latin typeface="Open Sans"/>
                <a:ea typeface="Open Sans"/>
                <a:cs typeface="Open Sans"/>
                <a:sym typeface="Open Sans"/>
              </a:defRPr>
            </a:lvl7pPr>
            <a:lvl8pPr lvl="7" algn="ctr" rtl="0">
              <a:spcBef>
                <a:spcPts val="0"/>
              </a:spcBef>
              <a:spcAft>
                <a:spcPts val="0"/>
              </a:spcAft>
              <a:buNone/>
              <a:defRPr b="1">
                <a:solidFill>
                  <a:schemeClr val="lt1"/>
                </a:solidFill>
                <a:latin typeface="Open Sans"/>
                <a:ea typeface="Open Sans"/>
                <a:cs typeface="Open Sans"/>
                <a:sym typeface="Open Sans"/>
              </a:defRPr>
            </a:lvl8pPr>
            <a:lvl9pPr lvl="8" algn="ctr" rtl="0">
              <a:spcBef>
                <a:spcPts val="0"/>
              </a:spcBef>
              <a:spcAft>
                <a:spcPts val="0"/>
              </a:spcAft>
              <a:buNone/>
              <a:defRPr b="1">
                <a:solidFill>
                  <a:schemeClr val="lt1"/>
                </a:solidFill>
                <a:latin typeface="Open Sans"/>
                <a:ea typeface="Open Sans"/>
                <a:cs typeface="Open Sans"/>
                <a:sym typeface="Open Sans"/>
              </a:defRPr>
            </a:lvl9pPr>
          </a:lstStyle>
          <a:p>
            <a:endParaRPr/>
          </a:p>
        </p:txBody>
      </p:sp>
      <p:sp>
        <p:nvSpPr>
          <p:cNvPr id="322" name="Google Shape;322;p40"/>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lt2"/>
                </a:solidFill>
                <a:latin typeface="Open Sans"/>
                <a:ea typeface="Open Sans"/>
                <a:cs typeface="Open Sans"/>
                <a:sym typeface="Open Sans"/>
              </a:rPr>
              <a:t>Proprietary and Confidential, </a:t>
            </a:r>
            <a:r>
              <a:rPr lang="en" sz="1000" dirty="0" err="1">
                <a:solidFill>
                  <a:schemeClr val="lt2"/>
                </a:solidFill>
                <a:latin typeface="Open Sans"/>
                <a:ea typeface="Open Sans"/>
                <a:cs typeface="Open Sans"/>
                <a:sym typeface="Open Sans"/>
              </a:rPr>
              <a:t>ZenGRC</a:t>
            </a:r>
            <a:r>
              <a:rPr lang="en" sz="1000" dirty="0">
                <a:solidFill>
                  <a:schemeClr val="lt2"/>
                </a:solidFill>
                <a:latin typeface="Open Sans"/>
                <a:ea typeface="Open Sans"/>
                <a:cs typeface="Open Sans"/>
                <a:sym typeface="Open Sans"/>
              </a:rPr>
              <a:t>, Inc.</a:t>
            </a:r>
            <a:endParaRPr sz="1000" i="0" u="none" strike="noStrike" cap="none" dirty="0">
              <a:solidFill>
                <a:schemeClr val="lt2"/>
              </a:solidFill>
              <a:latin typeface="Open Sans"/>
              <a:ea typeface="Open Sans"/>
              <a:cs typeface="Open Sans"/>
              <a:sym typeface="Open Sans"/>
            </a:endParaRPr>
          </a:p>
        </p:txBody>
      </p:sp>
      <p:sp>
        <p:nvSpPr>
          <p:cNvPr id="324" name="Google Shape;324;p40"/>
          <p:cNvSpPr>
            <a:spLocks noGrp="1"/>
          </p:cNvSpPr>
          <p:nvPr>
            <p:ph type="pic" idx="2"/>
          </p:nvPr>
        </p:nvSpPr>
        <p:spPr>
          <a:xfrm>
            <a:off x="7135350" y="365375"/>
            <a:ext cx="1620300" cy="289500"/>
          </a:xfrm>
          <a:prstGeom prst="rect">
            <a:avLst/>
          </a:prstGeom>
          <a:noFill/>
          <a:ln>
            <a:noFill/>
          </a:ln>
        </p:spPr>
      </p:sp>
      <p:pic>
        <p:nvPicPr>
          <p:cNvPr id="4" name="Picture 3" descr="A black and white logo&#10;&#10;Description automatically generated">
            <a:extLst>
              <a:ext uri="{FF2B5EF4-FFF2-40B4-BE49-F238E27FC236}">
                <a16:creationId xmlns:a16="http://schemas.microsoft.com/office/drawing/2014/main" id="{EC0A2AE1-F913-FEBC-06CC-ADECBB363672}"/>
              </a:ext>
            </a:extLst>
          </p:cNvPr>
          <p:cNvPicPr>
            <a:picLocks noChangeAspect="1"/>
          </p:cNvPicPr>
          <p:nvPr userDrawn="1"/>
        </p:nvPicPr>
        <p:blipFill>
          <a:blip r:embed="rId3"/>
          <a:stretch>
            <a:fillRect/>
          </a:stretch>
        </p:blipFill>
        <p:spPr>
          <a:xfrm>
            <a:off x="155702" y="117901"/>
            <a:ext cx="1454138" cy="33015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ARTNER title slide white + full logo top corners">
  <p:cSld name="TITLE_1_1_1_1_1">
    <p:bg>
      <p:bgPr>
        <a:noFill/>
        <a:effectLst/>
      </p:bgPr>
    </p:bg>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819150" y="1240926"/>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dk2"/>
                </a:solidFill>
                <a:latin typeface="Bitter"/>
                <a:ea typeface="Bitter"/>
                <a:cs typeface="Bitter"/>
                <a:sym typeface="Bitter"/>
              </a:defRPr>
            </a:lvl1pPr>
            <a:lvl2pPr lvl="1" algn="ctr" rtl="0">
              <a:spcBef>
                <a:spcPts val="0"/>
              </a:spcBef>
              <a:spcAft>
                <a:spcPts val="0"/>
              </a:spcAft>
              <a:buNone/>
              <a:defRPr sz="1600" b="1">
                <a:solidFill>
                  <a:schemeClr val="dk2"/>
                </a:solidFill>
                <a:latin typeface="Bitter"/>
                <a:ea typeface="Bitter"/>
                <a:cs typeface="Bitter"/>
                <a:sym typeface="Bitter"/>
              </a:defRPr>
            </a:lvl2pPr>
            <a:lvl3pPr lvl="2" algn="ctr" rtl="0">
              <a:spcBef>
                <a:spcPts val="0"/>
              </a:spcBef>
              <a:spcAft>
                <a:spcPts val="0"/>
              </a:spcAft>
              <a:buNone/>
              <a:defRPr sz="1600" b="1">
                <a:solidFill>
                  <a:schemeClr val="dk2"/>
                </a:solidFill>
                <a:latin typeface="Bitter"/>
                <a:ea typeface="Bitter"/>
                <a:cs typeface="Bitter"/>
                <a:sym typeface="Bitter"/>
              </a:defRPr>
            </a:lvl3pPr>
            <a:lvl4pPr lvl="3" algn="ctr" rtl="0">
              <a:spcBef>
                <a:spcPts val="0"/>
              </a:spcBef>
              <a:spcAft>
                <a:spcPts val="0"/>
              </a:spcAft>
              <a:buNone/>
              <a:defRPr sz="1600" b="1">
                <a:solidFill>
                  <a:schemeClr val="dk2"/>
                </a:solidFill>
                <a:latin typeface="Bitter"/>
                <a:ea typeface="Bitter"/>
                <a:cs typeface="Bitter"/>
                <a:sym typeface="Bitter"/>
              </a:defRPr>
            </a:lvl4pPr>
            <a:lvl5pPr lvl="4" algn="ctr" rtl="0">
              <a:spcBef>
                <a:spcPts val="0"/>
              </a:spcBef>
              <a:spcAft>
                <a:spcPts val="0"/>
              </a:spcAft>
              <a:buNone/>
              <a:defRPr sz="1600" b="1">
                <a:solidFill>
                  <a:schemeClr val="dk2"/>
                </a:solidFill>
                <a:latin typeface="Bitter"/>
                <a:ea typeface="Bitter"/>
                <a:cs typeface="Bitter"/>
                <a:sym typeface="Bitter"/>
              </a:defRPr>
            </a:lvl5pPr>
            <a:lvl6pPr lvl="5" algn="ctr" rtl="0">
              <a:spcBef>
                <a:spcPts val="0"/>
              </a:spcBef>
              <a:spcAft>
                <a:spcPts val="0"/>
              </a:spcAft>
              <a:buNone/>
              <a:defRPr sz="1600" b="1">
                <a:solidFill>
                  <a:schemeClr val="dk2"/>
                </a:solidFill>
                <a:latin typeface="Bitter"/>
                <a:ea typeface="Bitter"/>
                <a:cs typeface="Bitter"/>
                <a:sym typeface="Bitter"/>
              </a:defRPr>
            </a:lvl6pPr>
            <a:lvl7pPr lvl="6" algn="ctr" rtl="0">
              <a:spcBef>
                <a:spcPts val="0"/>
              </a:spcBef>
              <a:spcAft>
                <a:spcPts val="0"/>
              </a:spcAft>
              <a:buNone/>
              <a:defRPr sz="1600" b="1">
                <a:solidFill>
                  <a:schemeClr val="dk2"/>
                </a:solidFill>
                <a:latin typeface="Bitter"/>
                <a:ea typeface="Bitter"/>
                <a:cs typeface="Bitter"/>
                <a:sym typeface="Bitter"/>
              </a:defRPr>
            </a:lvl7pPr>
            <a:lvl8pPr lvl="7" algn="ctr" rtl="0">
              <a:spcBef>
                <a:spcPts val="0"/>
              </a:spcBef>
              <a:spcAft>
                <a:spcPts val="0"/>
              </a:spcAft>
              <a:buNone/>
              <a:defRPr sz="1600" b="1">
                <a:solidFill>
                  <a:schemeClr val="dk2"/>
                </a:solidFill>
                <a:latin typeface="Bitter"/>
                <a:ea typeface="Bitter"/>
                <a:cs typeface="Bitter"/>
                <a:sym typeface="Bitter"/>
              </a:defRPr>
            </a:lvl8pPr>
            <a:lvl9pPr lvl="8" algn="ctr" rtl="0">
              <a:spcBef>
                <a:spcPts val="0"/>
              </a:spcBef>
              <a:spcAft>
                <a:spcPts val="0"/>
              </a:spcAft>
              <a:buNone/>
              <a:defRPr sz="1600" b="1">
                <a:solidFill>
                  <a:schemeClr val="dk2"/>
                </a:solidFill>
                <a:latin typeface="Bitter"/>
                <a:ea typeface="Bitter"/>
                <a:cs typeface="Bitter"/>
                <a:sym typeface="Bitter"/>
              </a:defRPr>
            </a:lvl9pPr>
          </a:lstStyle>
          <a:p>
            <a:endParaRPr/>
          </a:p>
        </p:txBody>
      </p:sp>
      <p:sp>
        <p:nvSpPr>
          <p:cNvPr id="327" name="Google Shape;327;p41"/>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sp>
        <p:nvSpPr>
          <p:cNvPr id="329" name="Google Shape;329;p41"/>
          <p:cNvSpPr>
            <a:spLocks noGrp="1"/>
          </p:cNvSpPr>
          <p:nvPr>
            <p:ph type="pic" idx="2"/>
          </p:nvPr>
        </p:nvSpPr>
        <p:spPr>
          <a:xfrm>
            <a:off x="7135350" y="365375"/>
            <a:ext cx="1620300" cy="289500"/>
          </a:xfrm>
          <a:prstGeom prst="rect">
            <a:avLst/>
          </a:prstGeom>
          <a:noFill/>
          <a:ln>
            <a:noFill/>
          </a:ln>
        </p:spPr>
      </p:sp>
      <p:pic>
        <p:nvPicPr>
          <p:cNvPr id="3" name="Picture 2" descr="A blue and black logo&#10;&#10;Description automatically generated">
            <a:extLst>
              <a:ext uri="{FF2B5EF4-FFF2-40B4-BE49-F238E27FC236}">
                <a16:creationId xmlns:a16="http://schemas.microsoft.com/office/drawing/2014/main" id="{4A41854D-0873-7BD1-182A-3E483030A57B}"/>
              </a:ext>
            </a:extLst>
          </p:cNvPr>
          <p:cNvPicPr>
            <a:picLocks noChangeAspect="1"/>
          </p:cNvPicPr>
          <p:nvPr userDrawn="1"/>
        </p:nvPicPr>
        <p:blipFill>
          <a:blip r:embed="rId2"/>
          <a:stretch>
            <a:fillRect/>
          </a:stretch>
        </p:blipFill>
        <p:spPr>
          <a:xfrm>
            <a:off x="169418" y="93606"/>
            <a:ext cx="1780244" cy="665734"/>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ight title + subtitle top logo 1">
  <p:cSld name="ONE_COLUMN_TEXT_2_2">
    <p:spTree>
      <p:nvGrpSpPr>
        <p:cNvPr id="1" name="Shape 330"/>
        <p:cNvGrpSpPr/>
        <p:nvPr/>
      </p:nvGrpSpPr>
      <p:grpSpPr>
        <a:xfrm>
          <a:off x="0" y="0"/>
          <a:ext cx="0" cy="0"/>
          <a:chOff x="0" y="0"/>
          <a:chExt cx="0" cy="0"/>
        </a:xfrm>
      </p:grpSpPr>
      <p:sp>
        <p:nvSpPr>
          <p:cNvPr id="331" name="Google Shape;33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2" name="Google Shape;332;p42"/>
          <p:cNvSpPr txBox="1">
            <a:spLocks noGrp="1"/>
          </p:cNvSpPr>
          <p:nvPr>
            <p:ph type="body" idx="1"/>
          </p:nvPr>
        </p:nvSpPr>
        <p:spPr>
          <a:xfrm>
            <a:off x="337275" y="1830352"/>
            <a:ext cx="8412000" cy="27609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39537A"/>
              </a:buClr>
              <a:buSzPts val="1400"/>
              <a:buFont typeface="Lato"/>
              <a:buChar char="●"/>
              <a:defRPr sz="1400" b="1">
                <a:solidFill>
                  <a:srgbClr val="39537A"/>
                </a:solidFill>
                <a:latin typeface="Lato"/>
                <a:ea typeface="Lato"/>
                <a:cs typeface="Lato"/>
                <a:sym typeface="Lato"/>
              </a:defRPr>
            </a:lvl1pPr>
            <a:lvl2pPr marL="914400" lvl="1"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2pPr>
            <a:lvl3pPr marL="1371600" lvl="2"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3pPr>
            <a:lvl4pPr marL="1828800" lvl="3"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4pPr>
            <a:lvl5pPr marL="2286000" lvl="4"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5pPr>
            <a:lvl6pPr marL="2743200" lvl="5"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6pPr>
            <a:lvl7pPr marL="3200400" lvl="6"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7pPr>
            <a:lvl8pPr marL="3657600" lvl="7" indent="-317500" algn="l" rtl="0">
              <a:lnSpc>
                <a:spcPct val="115000"/>
              </a:lnSpc>
              <a:spcBef>
                <a:spcPts val="1600"/>
              </a:spcBef>
              <a:spcAft>
                <a:spcPts val="0"/>
              </a:spcAft>
              <a:buClr>
                <a:srgbClr val="39537A"/>
              </a:buClr>
              <a:buSzPts val="1400"/>
              <a:buFont typeface="Lato"/>
              <a:buChar char="○"/>
              <a:defRPr>
                <a:solidFill>
                  <a:srgbClr val="39537A"/>
                </a:solidFill>
                <a:latin typeface="Lato"/>
                <a:ea typeface="Lato"/>
                <a:cs typeface="Lato"/>
                <a:sym typeface="Lato"/>
              </a:defRPr>
            </a:lvl8pPr>
            <a:lvl9pPr marL="4114800" lvl="8" indent="-317500" algn="l" rtl="0">
              <a:lnSpc>
                <a:spcPct val="115000"/>
              </a:lnSpc>
              <a:spcBef>
                <a:spcPts val="1600"/>
              </a:spcBef>
              <a:spcAft>
                <a:spcPts val="1600"/>
              </a:spcAft>
              <a:buClr>
                <a:srgbClr val="39537A"/>
              </a:buClr>
              <a:buSzPts val="1400"/>
              <a:buFont typeface="Lato"/>
              <a:buChar char="■"/>
              <a:defRPr>
                <a:solidFill>
                  <a:srgbClr val="39537A"/>
                </a:solidFill>
                <a:latin typeface="Lato"/>
                <a:ea typeface="Lato"/>
                <a:cs typeface="Lato"/>
                <a:sym typeface="Lato"/>
              </a:defRPr>
            </a:lvl9pPr>
          </a:lstStyle>
          <a:p>
            <a:endParaRPr/>
          </a:p>
        </p:txBody>
      </p:sp>
      <p:sp>
        <p:nvSpPr>
          <p:cNvPr id="333" name="Google Shape;333;p42"/>
          <p:cNvSpPr txBox="1">
            <a:spLocks noGrp="1"/>
          </p:cNvSpPr>
          <p:nvPr>
            <p:ph type="subTitle" idx="2"/>
          </p:nvPr>
        </p:nvSpPr>
        <p:spPr>
          <a:xfrm>
            <a:off x="337275" y="982538"/>
            <a:ext cx="8441400" cy="847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1800"/>
              <a:buNone/>
              <a:defRPr sz="2400" b="1" i="1">
                <a:solidFill>
                  <a:srgbClr val="39537A"/>
                </a:solidFill>
                <a:latin typeface="Lato"/>
                <a:ea typeface="Lato"/>
                <a:cs typeface="Lato"/>
                <a:sym typeface="Lato"/>
              </a:defRPr>
            </a:lvl1pPr>
            <a:lvl2pPr lvl="1" algn="ctr" rtl="0">
              <a:lnSpc>
                <a:spcPct val="115000"/>
              </a:lnSpc>
              <a:spcBef>
                <a:spcPts val="0"/>
              </a:spcBef>
              <a:spcAft>
                <a:spcPts val="0"/>
              </a:spcAft>
              <a:buSzPts val="1400"/>
              <a:buNone/>
              <a:defRPr>
                <a:solidFill>
                  <a:srgbClr val="39537A"/>
                </a:solidFill>
              </a:defRPr>
            </a:lvl2pPr>
            <a:lvl3pPr lvl="2" algn="ctr" rtl="0">
              <a:lnSpc>
                <a:spcPct val="115000"/>
              </a:lnSpc>
              <a:spcBef>
                <a:spcPts val="1600"/>
              </a:spcBef>
              <a:spcAft>
                <a:spcPts val="0"/>
              </a:spcAft>
              <a:buSzPts val="1400"/>
              <a:buNone/>
              <a:defRPr>
                <a:solidFill>
                  <a:srgbClr val="39537A"/>
                </a:solidFill>
              </a:defRPr>
            </a:lvl3pPr>
            <a:lvl4pPr lvl="3" algn="ctr" rtl="0">
              <a:lnSpc>
                <a:spcPct val="115000"/>
              </a:lnSpc>
              <a:spcBef>
                <a:spcPts val="1600"/>
              </a:spcBef>
              <a:spcAft>
                <a:spcPts val="0"/>
              </a:spcAft>
              <a:buSzPts val="1400"/>
              <a:buNone/>
              <a:defRPr>
                <a:solidFill>
                  <a:srgbClr val="39537A"/>
                </a:solidFill>
              </a:defRPr>
            </a:lvl4pPr>
            <a:lvl5pPr lvl="4" algn="ctr" rtl="0">
              <a:lnSpc>
                <a:spcPct val="115000"/>
              </a:lnSpc>
              <a:spcBef>
                <a:spcPts val="1600"/>
              </a:spcBef>
              <a:spcAft>
                <a:spcPts val="0"/>
              </a:spcAft>
              <a:buSzPts val="1400"/>
              <a:buNone/>
              <a:defRPr>
                <a:solidFill>
                  <a:srgbClr val="39537A"/>
                </a:solidFill>
              </a:defRPr>
            </a:lvl5pPr>
            <a:lvl6pPr lvl="5" algn="ctr" rtl="0">
              <a:lnSpc>
                <a:spcPct val="115000"/>
              </a:lnSpc>
              <a:spcBef>
                <a:spcPts val="1600"/>
              </a:spcBef>
              <a:spcAft>
                <a:spcPts val="0"/>
              </a:spcAft>
              <a:buSzPts val="1400"/>
              <a:buNone/>
              <a:defRPr>
                <a:solidFill>
                  <a:srgbClr val="39537A"/>
                </a:solidFill>
              </a:defRPr>
            </a:lvl6pPr>
            <a:lvl7pPr lvl="6" algn="ctr" rtl="0">
              <a:lnSpc>
                <a:spcPct val="115000"/>
              </a:lnSpc>
              <a:spcBef>
                <a:spcPts val="1600"/>
              </a:spcBef>
              <a:spcAft>
                <a:spcPts val="0"/>
              </a:spcAft>
              <a:buSzPts val="1400"/>
              <a:buNone/>
              <a:defRPr>
                <a:solidFill>
                  <a:srgbClr val="39537A"/>
                </a:solidFill>
              </a:defRPr>
            </a:lvl7pPr>
            <a:lvl8pPr lvl="7" algn="ctr" rtl="0">
              <a:lnSpc>
                <a:spcPct val="115000"/>
              </a:lnSpc>
              <a:spcBef>
                <a:spcPts val="1600"/>
              </a:spcBef>
              <a:spcAft>
                <a:spcPts val="0"/>
              </a:spcAft>
              <a:buSzPts val="1400"/>
              <a:buNone/>
              <a:defRPr>
                <a:solidFill>
                  <a:srgbClr val="39537A"/>
                </a:solidFill>
              </a:defRPr>
            </a:lvl8pPr>
            <a:lvl9pPr lvl="8" algn="ctr" rtl="0">
              <a:lnSpc>
                <a:spcPct val="115000"/>
              </a:lnSpc>
              <a:spcBef>
                <a:spcPts val="1600"/>
              </a:spcBef>
              <a:spcAft>
                <a:spcPts val="1600"/>
              </a:spcAft>
              <a:buSzPts val="1400"/>
              <a:buNone/>
              <a:defRPr>
                <a:solidFill>
                  <a:srgbClr val="39537A"/>
                </a:solidFill>
              </a:defRPr>
            </a:lvl9pPr>
          </a:lstStyle>
          <a:p>
            <a:endParaRPr/>
          </a:p>
        </p:txBody>
      </p:sp>
      <p:sp>
        <p:nvSpPr>
          <p:cNvPr id="334" name="Google Shape;334;p42"/>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800"/>
              <a:buNone/>
              <a:defRPr sz="3000">
                <a:solidFill>
                  <a:srgbClr val="39537A"/>
                </a:solidFill>
                <a:latin typeface="Lato Black"/>
                <a:ea typeface="Lato Black"/>
                <a:cs typeface="Lato Black"/>
                <a:sym typeface="Lato Black"/>
              </a:defRPr>
            </a:lvl1pPr>
            <a:lvl2pPr lvl="1"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2pPr>
            <a:lvl3pPr lvl="2"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3pPr>
            <a:lvl4pPr lvl="3"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4pPr>
            <a:lvl5pPr lvl="4"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5pPr>
            <a:lvl6pPr lvl="5"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6pPr>
            <a:lvl7pPr lvl="6"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7pPr>
            <a:lvl8pPr lvl="7"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8pPr>
            <a:lvl9pPr lvl="8" algn="l" rtl="0">
              <a:lnSpc>
                <a:spcPct val="100000"/>
              </a:lnSpc>
              <a:spcBef>
                <a:spcPts val="0"/>
              </a:spcBef>
              <a:spcAft>
                <a:spcPts val="0"/>
              </a:spcAft>
              <a:buSzPts val="2800"/>
              <a:buNone/>
              <a:defRPr>
                <a:solidFill>
                  <a:schemeClr val="lt1"/>
                </a:solidFill>
                <a:latin typeface="Lato Black"/>
                <a:ea typeface="Lato Black"/>
                <a:cs typeface="Lato Black"/>
                <a:sym typeface="Lato Black"/>
              </a:defRPr>
            </a:lvl9pPr>
          </a:lstStyle>
          <a:p>
            <a:endParaRPr/>
          </a:p>
        </p:txBody>
      </p:sp>
      <p:cxnSp>
        <p:nvCxnSpPr>
          <p:cNvPr id="335" name="Google Shape;335;p42"/>
          <p:cNvCxnSpPr/>
          <p:nvPr/>
        </p:nvCxnSpPr>
        <p:spPr>
          <a:xfrm>
            <a:off x="442950" y="973775"/>
            <a:ext cx="1843200" cy="0"/>
          </a:xfrm>
          <a:prstGeom prst="straightConnector1">
            <a:avLst/>
          </a:prstGeom>
          <a:noFill/>
          <a:ln w="38100" cap="flat" cmpd="sng">
            <a:solidFill>
              <a:srgbClr val="2E8FE7"/>
            </a:solidFill>
            <a:prstDash val="solid"/>
            <a:round/>
            <a:headEnd type="none" w="sm" len="sm"/>
            <a:tailEnd type="none" w="sm" len="sm"/>
          </a:ln>
        </p:spPr>
      </p:cxnSp>
      <p:pic>
        <p:nvPicPr>
          <p:cNvPr id="3" name="Picture 2" descr="A blue infinity symbol on a black background&#10;&#10;Description automatically generated">
            <a:extLst>
              <a:ext uri="{FF2B5EF4-FFF2-40B4-BE49-F238E27FC236}">
                <a16:creationId xmlns:a16="http://schemas.microsoft.com/office/drawing/2014/main" id="{EEA95E8E-BA7B-358D-A63A-EA9576334806}"/>
              </a:ext>
            </a:extLst>
          </p:cNvPr>
          <p:cNvPicPr>
            <a:picLocks noChangeAspect="1"/>
          </p:cNvPicPr>
          <p:nvPr userDrawn="1"/>
        </p:nvPicPr>
        <p:blipFill>
          <a:blip r:embed="rId2"/>
          <a:stretch>
            <a:fillRect/>
          </a:stretch>
        </p:blipFill>
        <p:spPr>
          <a:xfrm>
            <a:off x="8055917" y="205887"/>
            <a:ext cx="965241" cy="416052"/>
          </a:xfrm>
          <a:prstGeom prst="rect">
            <a:avLst/>
          </a:prstGeom>
        </p:spPr>
      </p:pic>
      <p:sp>
        <p:nvSpPr>
          <p:cNvPr id="4" name="Google Shape;342;p43">
            <a:extLst>
              <a:ext uri="{FF2B5EF4-FFF2-40B4-BE49-F238E27FC236}">
                <a16:creationId xmlns:a16="http://schemas.microsoft.com/office/drawing/2014/main" id="{3D5B1365-127B-916B-A01F-71044757D216}"/>
              </a:ext>
            </a:extLst>
          </p:cNvPr>
          <p:cNvSpPr/>
          <p:nvPr userDrawn="1"/>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b="0" i="0" u="none" strike="noStrike" cap="none" dirty="0">
                <a:solidFill>
                  <a:srgbClr val="B7B7B7"/>
                </a:solidFill>
                <a:latin typeface="Raleway"/>
                <a:ea typeface="Raleway"/>
                <a:cs typeface="Raleway"/>
                <a:sym typeface="Raleway"/>
              </a:rPr>
              <a:t>Proprietary and Confidential, </a:t>
            </a:r>
            <a:r>
              <a:rPr lang="en" sz="1000" b="0" i="0" u="none" strike="noStrike" cap="none" dirty="0" err="1">
                <a:solidFill>
                  <a:srgbClr val="B7B7B7"/>
                </a:solidFill>
                <a:latin typeface="Raleway"/>
                <a:ea typeface="Raleway"/>
                <a:cs typeface="Raleway"/>
                <a:sym typeface="Raleway"/>
              </a:rPr>
              <a:t>ZenGRC</a:t>
            </a:r>
            <a:r>
              <a:rPr lang="en" sz="1000" b="0" i="0" u="none" strike="noStrike" cap="none" dirty="0">
                <a:solidFill>
                  <a:srgbClr val="B7B7B7"/>
                </a:solidFill>
                <a:latin typeface="Raleway"/>
                <a:ea typeface="Raleway"/>
                <a:cs typeface="Raleway"/>
                <a:sym typeface="Raleway"/>
              </a:rPr>
              <a:t>, Inc.</a:t>
            </a:r>
            <a:endParaRPr sz="1000" b="0" i="0" u="none" strike="noStrike" cap="none" dirty="0">
              <a:solidFill>
                <a:srgbClr val="B7B7B7"/>
              </a:solidFill>
              <a:latin typeface="Raleway"/>
              <a:ea typeface="Raleway"/>
              <a:cs typeface="Raleway"/>
              <a:sym typeface="Raleway"/>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bottom logo">
  <p:cSld name="TITLE_AND_BODY_2">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a:solidFill>
                  <a:srgbClr val="39537A"/>
                </a:solidFill>
                <a:latin typeface="Lato Black"/>
                <a:ea typeface="Lato Black"/>
                <a:cs typeface="Lato Black"/>
                <a:sym typeface="Lato Black"/>
              </a:defRPr>
            </a:lvl1pPr>
            <a:lvl2pPr lvl="1" rtl="0">
              <a:spcBef>
                <a:spcPts val="0"/>
              </a:spcBef>
              <a:spcAft>
                <a:spcPts val="0"/>
              </a:spcAft>
              <a:buNone/>
              <a:defRPr>
                <a:solidFill>
                  <a:schemeClr val="lt1"/>
                </a:solidFill>
                <a:latin typeface="Lato Black"/>
                <a:ea typeface="Lato Black"/>
                <a:cs typeface="Lato Black"/>
                <a:sym typeface="Lato Black"/>
              </a:defRPr>
            </a:lvl2pPr>
            <a:lvl3pPr lvl="2" rtl="0">
              <a:spcBef>
                <a:spcPts val="0"/>
              </a:spcBef>
              <a:spcAft>
                <a:spcPts val="0"/>
              </a:spcAft>
              <a:buNone/>
              <a:defRPr>
                <a:solidFill>
                  <a:schemeClr val="lt1"/>
                </a:solidFill>
                <a:latin typeface="Lato Black"/>
                <a:ea typeface="Lato Black"/>
                <a:cs typeface="Lato Black"/>
                <a:sym typeface="Lato Black"/>
              </a:defRPr>
            </a:lvl3pPr>
            <a:lvl4pPr lvl="3" rtl="0">
              <a:spcBef>
                <a:spcPts val="0"/>
              </a:spcBef>
              <a:spcAft>
                <a:spcPts val="0"/>
              </a:spcAft>
              <a:buNone/>
              <a:defRPr>
                <a:solidFill>
                  <a:schemeClr val="lt1"/>
                </a:solidFill>
                <a:latin typeface="Lato Black"/>
                <a:ea typeface="Lato Black"/>
                <a:cs typeface="Lato Black"/>
                <a:sym typeface="Lato Black"/>
              </a:defRPr>
            </a:lvl4pPr>
            <a:lvl5pPr lvl="4" rtl="0">
              <a:spcBef>
                <a:spcPts val="0"/>
              </a:spcBef>
              <a:spcAft>
                <a:spcPts val="0"/>
              </a:spcAft>
              <a:buNone/>
              <a:defRPr>
                <a:solidFill>
                  <a:schemeClr val="lt1"/>
                </a:solidFill>
                <a:latin typeface="Lato Black"/>
                <a:ea typeface="Lato Black"/>
                <a:cs typeface="Lato Black"/>
                <a:sym typeface="Lato Black"/>
              </a:defRPr>
            </a:lvl5pPr>
            <a:lvl6pPr lvl="5" rtl="0">
              <a:spcBef>
                <a:spcPts val="0"/>
              </a:spcBef>
              <a:spcAft>
                <a:spcPts val="0"/>
              </a:spcAft>
              <a:buNone/>
              <a:defRPr>
                <a:solidFill>
                  <a:schemeClr val="lt1"/>
                </a:solidFill>
                <a:latin typeface="Lato Black"/>
                <a:ea typeface="Lato Black"/>
                <a:cs typeface="Lato Black"/>
                <a:sym typeface="Lato Black"/>
              </a:defRPr>
            </a:lvl6pPr>
            <a:lvl7pPr lvl="6" rtl="0">
              <a:spcBef>
                <a:spcPts val="0"/>
              </a:spcBef>
              <a:spcAft>
                <a:spcPts val="0"/>
              </a:spcAft>
              <a:buNone/>
              <a:defRPr>
                <a:solidFill>
                  <a:schemeClr val="lt1"/>
                </a:solidFill>
                <a:latin typeface="Lato Black"/>
                <a:ea typeface="Lato Black"/>
                <a:cs typeface="Lato Black"/>
                <a:sym typeface="Lato Black"/>
              </a:defRPr>
            </a:lvl7pPr>
            <a:lvl8pPr lvl="7" rtl="0">
              <a:spcBef>
                <a:spcPts val="0"/>
              </a:spcBef>
              <a:spcAft>
                <a:spcPts val="0"/>
              </a:spcAft>
              <a:buNone/>
              <a:defRPr>
                <a:solidFill>
                  <a:schemeClr val="lt1"/>
                </a:solidFill>
                <a:latin typeface="Lato Black"/>
                <a:ea typeface="Lato Black"/>
                <a:cs typeface="Lato Black"/>
                <a:sym typeface="Lato Black"/>
              </a:defRPr>
            </a:lvl8pPr>
            <a:lvl9pPr lvl="8" rtl="0">
              <a:spcBef>
                <a:spcPts val="0"/>
              </a:spcBef>
              <a:spcAft>
                <a:spcPts val="0"/>
              </a:spcAft>
              <a:buNone/>
              <a:defRPr>
                <a:solidFill>
                  <a:schemeClr val="lt1"/>
                </a:solidFill>
                <a:latin typeface="Lato Black"/>
                <a:ea typeface="Lato Black"/>
                <a:cs typeface="Lato Black"/>
                <a:sym typeface="Lato Black"/>
              </a:defRPr>
            </a:lvl9pPr>
          </a:lstStyle>
          <a:p>
            <a:endParaRPr/>
          </a:p>
        </p:txBody>
      </p:sp>
      <p:pic>
        <p:nvPicPr>
          <p:cNvPr id="339" name="Google Shape;339;p43"/>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cxnSp>
        <p:nvCxnSpPr>
          <p:cNvPr id="340" name="Google Shape;340;p43"/>
          <p:cNvCxnSpPr/>
          <p:nvPr/>
        </p:nvCxnSpPr>
        <p:spPr>
          <a:xfrm>
            <a:off x="442950" y="973775"/>
            <a:ext cx="1843200" cy="0"/>
          </a:xfrm>
          <a:prstGeom prst="straightConnector1">
            <a:avLst/>
          </a:prstGeom>
          <a:noFill/>
          <a:ln w="38100" cap="flat" cmpd="sng">
            <a:solidFill>
              <a:srgbClr val="2E8FE7"/>
            </a:solidFill>
            <a:prstDash val="solid"/>
            <a:round/>
            <a:headEnd type="none" w="med" len="med"/>
            <a:tailEnd type="none" w="med" len="med"/>
          </a:ln>
        </p:spPr>
      </p:cxnSp>
      <p:sp>
        <p:nvSpPr>
          <p:cNvPr id="341" name="Google Shape;341;p43"/>
          <p:cNvSpPr txBox="1">
            <a:spLocks noGrp="1"/>
          </p:cNvSpPr>
          <p:nvPr>
            <p:ph type="body" idx="1"/>
          </p:nvPr>
        </p:nvSpPr>
        <p:spPr>
          <a:xfrm>
            <a:off x="337275" y="1342875"/>
            <a:ext cx="8447100" cy="3320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39537A"/>
              </a:buClr>
              <a:buSzPts val="1800"/>
              <a:buFont typeface="Lato"/>
              <a:buChar char="●"/>
              <a:defRPr>
                <a:solidFill>
                  <a:srgbClr val="39537A"/>
                </a:solidFill>
                <a:latin typeface="Lato"/>
                <a:ea typeface="Lato"/>
                <a:cs typeface="Lato"/>
                <a:sym typeface="Lato"/>
              </a:defRPr>
            </a:lvl1pPr>
            <a:lvl2pPr marL="914400" lvl="1"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2pPr>
            <a:lvl3pPr marL="1371600" lvl="2"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3pPr>
            <a:lvl4pPr marL="1828800" lvl="3"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4pPr>
            <a:lvl5pPr marL="2286000" lvl="4"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5pPr>
            <a:lvl6pPr marL="2743200" lvl="5"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6pPr>
            <a:lvl7pPr marL="3200400" lvl="6"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7pPr>
            <a:lvl8pPr marL="3657600" lvl="7" indent="-317500" rtl="0">
              <a:spcBef>
                <a:spcPts val="1600"/>
              </a:spcBef>
              <a:spcAft>
                <a:spcPts val="0"/>
              </a:spcAft>
              <a:buClr>
                <a:srgbClr val="39537A"/>
              </a:buClr>
              <a:buSzPts val="1400"/>
              <a:buFont typeface="Lato"/>
              <a:buChar char="○"/>
              <a:defRPr>
                <a:solidFill>
                  <a:srgbClr val="39537A"/>
                </a:solidFill>
                <a:latin typeface="Lato"/>
                <a:ea typeface="Lato"/>
                <a:cs typeface="Lato"/>
                <a:sym typeface="Lato"/>
              </a:defRPr>
            </a:lvl8pPr>
            <a:lvl9pPr marL="4114800" lvl="8" indent="-317500" rtl="0">
              <a:spcBef>
                <a:spcPts val="1600"/>
              </a:spcBef>
              <a:spcAft>
                <a:spcPts val="1600"/>
              </a:spcAft>
              <a:buClr>
                <a:srgbClr val="39537A"/>
              </a:buClr>
              <a:buSzPts val="1400"/>
              <a:buFont typeface="Lato"/>
              <a:buChar char="■"/>
              <a:defRPr>
                <a:solidFill>
                  <a:srgbClr val="39537A"/>
                </a:solidFill>
                <a:latin typeface="Lato"/>
                <a:ea typeface="Lato"/>
                <a:cs typeface="Lato"/>
                <a:sym typeface="Lato"/>
              </a:defRPr>
            </a:lvl9pPr>
          </a:lstStyle>
          <a:p>
            <a:endParaRPr dirty="0"/>
          </a:p>
        </p:txBody>
      </p:sp>
      <p:sp>
        <p:nvSpPr>
          <p:cNvPr id="342" name="Google Shape;342;p43"/>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b="0" i="0" u="none" strike="noStrike" cap="none" dirty="0">
                <a:solidFill>
                  <a:srgbClr val="B7B7B7"/>
                </a:solidFill>
                <a:latin typeface="Raleway"/>
                <a:ea typeface="Raleway"/>
                <a:cs typeface="Raleway"/>
                <a:sym typeface="Raleway"/>
              </a:rPr>
              <a:t>Proprietary and Confidential, </a:t>
            </a:r>
            <a:r>
              <a:rPr lang="en" sz="1000" b="0" i="0" u="none" strike="noStrike" cap="none" dirty="0" err="1">
                <a:solidFill>
                  <a:srgbClr val="B7B7B7"/>
                </a:solidFill>
                <a:latin typeface="Raleway"/>
                <a:ea typeface="Raleway"/>
                <a:cs typeface="Raleway"/>
                <a:sym typeface="Raleway"/>
              </a:rPr>
              <a:t>ZenGRC</a:t>
            </a:r>
            <a:r>
              <a:rPr lang="en" sz="1000" b="0" i="0" u="none" strike="noStrike" cap="none" dirty="0">
                <a:solidFill>
                  <a:srgbClr val="B7B7B7"/>
                </a:solidFill>
                <a:latin typeface="Raleway"/>
                <a:ea typeface="Raleway"/>
                <a:cs typeface="Raleway"/>
                <a:sym typeface="Raleway"/>
              </a:rPr>
              <a:t>, Inc.</a:t>
            </a:r>
            <a:endParaRPr sz="1000" b="0" i="0" u="none" strike="noStrike" cap="none" dirty="0">
              <a:solidFill>
                <a:srgbClr val="B7B7B7"/>
              </a:solidFill>
              <a:latin typeface="Raleway"/>
              <a:ea typeface="Raleway"/>
              <a:cs typeface="Raleway"/>
              <a:sym typeface="Raleway"/>
            </a:endParaRPr>
          </a:p>
        </p:txBody>
      </p:sp>
      <p:pic>
        <p:nvPicPr>
          <p:cNvPr id="2" name="Picture 1" descr="A blue infinity symbol on a black background&#10;&#10;Description automatically generated">
            <a:extLst>
              <a:ext uri="{FF2B5EF4-FFF2-40B4-BE49-F238E27FC236}">
                <a16:creationId xmlns:a16="http://schemas.microsoft.com/office/drawing/2014/main" id="{F6D47217-FB45-5302-6E74-0044718D0B9B}"/>
              </a:ext>
            </a:extLst>
          </p:cNvPr>
          <p:cNvPicPr>
            <a:picLocks noChangeAspect="1"/>
          </p:cNvPicPr>
          <p:nvPr userDrawn="1"/>
        </p:nvPicPr>
        <p:blipFill>
          <a:blip r:embed="rId3"/>
          <a:stretch>
            <a:fillRect/>
          </a:stretch>
        </p:blipFill>
        <p:spPr>
          <a:xfrm>
            <a:off x="8055917" y="205887"/>
            <a:ext cx="965241" cy="41605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239087" y="169341"/>
            <a:ext cx="8276400" cy="994200"/>
          </a:xfrm>
          <a:prstGeom prst="rect">
            <a:avLst/>
          </a:prstGeom>
          <a:noFill/>
          <a:ln>
            <a:noFill/>
          </a:ln>
        </p:spPr>
        <p:txBody>
          <a:bodyPr spcFirstLastPara="1" wrap="square" lIns="0" tIns="34275" rIns="0" bIns="34275" anchor="ctr" anchorCtr="0">
            <a:normAutofit/>
          </a:bodyPr>
          <a:lstStyle>
            <a:lvl1pPr lvl="0" algn="l" rtl="0">
              <a:lnSpc>
                <a:spcPct val="90000"/>
              </a:lnSpc>
              <a:spcBef>
                <a:spcPts val="0"/>
              </a:spcBef>
              <a:spcAft>
                <a:spcPts val="0"/>
              </a:spcAft>
              <a:buClr>
                <a:srgbClr val="2D4260"/>
              </a:buClr>
              <a:buSzPts val="3300"/>
              <a:buFont typeface="Open Sans ExtraBold"/>
              <a:buChar char="●"/>
              <a:defRPr>
                <a:solidFill>
                  <a:srgbClr val="2D426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6" name="Google Shape;346;p44"/>
          <p:cNvSpPr txBox="1">
            <a:spLocks noGrp="1"/>
          </p:cNvSpPr>
          <p:nvPr>
            <p:ph type="body" idx="1"/>
          </p:nvPr>
        </p:nvSpPr>
        <p:spPr>
          <a:xfrm>
            <a:off x="239087" y="1527142"/>
            <a:ext cx="8276400" cy="31056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800"/>
              </a:spcBef>
              <a:spcAft>
                <a:spcPts val="0"/>
              </a:spcAft>
              <a:buClr>
                <a:srgbClr val="2D4260"/>
              </a:buClr>
              <a:buSzPts val="1400"/>
              <a:buChar char="●"/>
              <a:defRPr/>
            </a:lvl1pPr>
            <a:lvl2pPr marL="914400" lvl="1" indent="-317500" algn="l" rtl="0">
              <a:lnSpc>
                <a:spcPct val="90000"/>
              </a:lnSpc>
              <a:spcBef>
                <a:spcPts val="1600"/>
              </a:spcBef>
              <a:spcAft>
                <a:spcPts val="0"/>
              </a:spcAft>
              <a:buClr>
                <a:srgbClr val="2D4260"/>
              </a:buClr>
              <a:buSzPts val="1400"/>
              <a:buChar char="○"/>
              <a:defRPr/>
            </a:lvl2pPr>
            <a:lvl3pPr marL="1371600" lvl="2" indent="-317500" algn="l" rtl="0">
              <a:lnSpc>
                <a:spcPct val="90000"/>
              </a:lnSpc>
              <a:spcBef>
                <a:spcPts val="1600"/>
              </a:spcBef>
              <a:spcAft>
                <a:spcPts val="0"/>
              </a:spcAft>
              <a:buClr>
                <a:srgbClr val="2D4260"/>
              </a:buClr>
              <a:buSzPts val="1400"/>
              <a:buChar char="■"/>
              <a:defRPr/>
            </a:lvl3pPr>
            <a:lvl4pPr marL="1828800" lvl="3" indent="-317500" algn="l" rtl="0">
              <a:lnSpc>
                <a:spcPct val="90000"/>
              </a:lnSpc>
              <a:spcBef>
                <a:spcPts val="1600"/>
              </a:spcBef>
              <a:spcAft>
                <a:spcPts val="0"/>
              </a:spcAft>
              <a:buClr>
                <a:srgbClr val="2D4260"/>
              </a:buClr>
              <a:buSzPts val="1400"/>
              <a:buChar char="●"/>
              <a:defRPr/>
            </a:lvl4pPr>
            <a:lvl5pPr marL="2286000" lvl="4" indent="-317500" algn="l" rtl="0">
              <a:lnSpc>
                <a:spcPct val="90000"/>
              </a:lnSpc>
              <a:spcBef>
                <a:spcPts val="1600"/>
              </a:spcBef>
              <a:spcAft>
                <a:spcPts val="0"/>
              </a:spcAft>
              <a:buClr>
                <a:srgbClr val="2D4260"/>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347" name="Google Shape;347;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1300">
                <a:solidFill>
                  <a:srgbClr val="2D4260"/>
                </a:solidFill>
              </a:defRPr>
            </a:lvl1pPr>
            <a:lvl2pPr lvl="1" algn="r" rtl="0">
              <a:buNone/>
              <a:defRPr sz="1300">
                <a:solidFill>
                  <a:srgbClr val="2D4260"/>
                </a:solidFill>
              </a:defRPr>
            </a:lvl2pPr>
            <a:lvl3pPr lvl="2" algn="r" rtl="0">
              <a:buNone/>
              <a:defRPr sz="1300">
                <a:solidFill>
                  <a:srgbClr val="2D4260"/>
                </a:solidFill>
              </a:defRPr>
            </a:lvl3pPr>
            <a:lvl4pPr lvl="3" algn="r" rtl="0">
              <a:buNone/>
              <a:defRPr sz="1300">
                <a:solidFill>
                  <a:srgbClr val="2D4260"/>
                </a:solidFill>
              </a:defRPr>
            </a:lvl4pPr>
            <a:lvl5pPr lvl="4" algn="r" rtl="0">
              <a:buNone/>
              <a:defRPr sz="1300">
                <a:solidFill>
                  <a:srgbClr val="2D4260"/>
                </a:solidFill>
              </a:defRPr>
            </a:lvl5pPr>
            <a:lvl6pPr lvl="5" algn="r" rtl="0">
              <a:buNone/>
              <a:defRPr sz="1300">
                <a:solidFill>
                  <a:srgbClr val="2D4260"/>
                </a:solidFill>
              </a:defRPr>
            </a:lvl6pPr>
            <a:lvl7pPr lvl="6" algn="r" rtl="0">
              <a:buNone/>
              <a:defRPr sz="1300">
                <a:solidFill>
                  <a:srgbClr val="2D4260"/>
                </a:solidFill>
              </a:defRPr>
            </a:lvl7pPr>
            <a:lvl8pPr lvl="7" algn="r" rtl="0">
              <a:buNone/>
              <a:defRPr sz="1300">
                <a:solidFill>
                  <a:srgbClr val="2D4260"/>
                </a:solidFill>
              </a:defRPr>
            </a:lvl8pPr>
            <a:lvl9pPr lvl="8" algn="r" rtl="0">
              <a:buNone/>
              <a:defRPr sz="1300">
                <a:solidFill>
                  <a:srgbClr val="2D426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hite + full logo top center">
  <p:cSld name="TITLE_1_1_1_1">
    <p:bg>
      <p:bgPr>
        <a:no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19150" y="1240926"/>
            <a:ext cx="7505700" cy="257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200" b="1">
                <a:solidFill>
                  <a:schemeClr val="dk2"/>
                </a:solidFill>
                <a:latin typeface="Bitter"/>
                <a:ea typeface="Bitter"/>
                <a:cs typeface="Bitter"/>
                <a:sym typeface="Bitter"/>
              </a:defRPr>
            </a:lvl1pPr>
            <a:lvl2pPr lvl="1" algn="ctr" rtl="0">
              <a:spcBef>
                <a:spcPts val="0"/>
              </a:spcBef>
              <a:spcAft>
                <a:spcPts val="0"/>
              </a:spcAft>
              <a:buNone/>
              <a:defRPr sz="1600" b="1">
                <a:solidFill>
                  <a:schemeClr val="dk2"/>
                </a:solidFill>
                <a:latin typeface="Bitter"/>
                <a:ea typeface="Bitter"/>
                <a:cs typeface="Bitter"/>
                <a:sym typeface="Bitter"/>
              </a:defRPr>
            </a:lvl2pPr>
            <a:lvl3pPr lvl="2" algn="ctr" rtl="0">
              <a:spcBef>
                <a:spcPts val="0"/>
              </a:spcBef>
              <a:spcAft>
                <a:spcPts val="0"/>
              </a:spcAft>
              <a:buNone/>
              <a:defRPr sz="1600" b="1">
                <a:solidFill>
                  <a:schemeClr val="dk2"/>
                </a:solidFill>
                <a:latin typeface="Bitter"/>
                <a:ea typeface="Bitter"/>
                <a:cs typeface="Bitter"/>
                <a:sym typeface="Bitter"/>
              </a:defRPr>
            </a:lvl3pPr>
            <a:lvl4pPr lvl="3" algn="ctr" rtl="0">
              <a:spcBef>
                <a:spcPts val="0"/>
              </a:spcBef>
              <a:spcAft>
                <a:spcPts val="0"/>
              </a:spcAft>
              <a:buNone/>
              <a:defRPr sz="1600" b="1">
                <a:solidFill>
                  <a:schemeClr val="dk2"/>
                </a:solidFill>
                <a:latin typeface="Bitter"/>
                <a:ea typeface="Bitter"/>
                <a:cs typeface="Bitter"/>
                <a:sym typeface="Bitter"/>
              </a:defRPr>
            </a:lvl4pPr>
            <a:lvl5pPr lvl="4" algn="ctr" rtl="0">
              <a:spcBef>
                <a:spcPts val="0"/>
              </a:spcBef>
              <a:spcAft>
                <a:spcPts val="0"/>
              </a:spcAft>
              <a:buNone/>
              <a:defRPr sz="1600" b="1">
                <a:solidFill>
                  <a:schemeClr val="dk2"/>
                </a:solidFill>
                <a:latin typeface="Bitter"/>
                <a:ea typeface="Bitter"/>
                <a:cs typeface="Bitter"/>
                <a:sym typeface="Bitter"/>
              </a:defRPr>
            </a:lvl5pPr>
            <a:lvl6pPr lvl="5" algn="ctr" rtl="0">
              <a:spcBef>
                <a:spcPts val="0"/>
              </a:spcBef>
              <a:spcAft>
                <a:spcPts val="0"/>
              </a:spcAft>
              <a:buNone/>
              <a:defRPr sz="1600" b="1">
                <a:solidFill>
                  <a:schemeClr val="dk2"/>
                </a:solidFill>
                <a:latin typeface="Bitter"/>
                <a:ea typeface="Bitter"/>
                <a:cs typeface="Bitter"/>
                <a:sym typeface="Bitter"/>
              </a:defRPr>
            </a:lvl6pPr>
            <a:lvl7pPr lvl="6" algn="ctr" rtl="0">
              <a:spcBef>
                <a:spcPts val="0"/>
              </a:spcBef>
              <a:spcAft>
                <a:spcPts val="0"/>
              </a:spcAft>
              <a:buNone/>
              <a:defRPr sz="1600" b="1">
                <a:solidFill>
                  <a:schemeClr val="dk2"/>
                </a:solidFill>
                <a:latin typeface="Bitter"/>
                <a:ea typeface="Bitter"/>
                <a:cs typeface="Bitter"/>
                <a:sym typeface="Bitter"/>
              </a:defRPr>
            </a:lvl7pPr>
            <a:lvl8pPr lvl="7" algn="ctr" rtl="0">
              <a:spcBef>
                <a:spcPts val="0"/>
              </a:spcBef>
              <a:spcAft>
                <a:spcPts val="0"/>
              </a:spcAft>
              <a:buNone/>
              <a:defRPr sz="1600" b="1">
                <a:solidFill>
                  <a:schemeClr val="dk2"/>
                </a:solidFill>
                <a:latin typeface="Bitter"/>
                <a:ea typeface="Bitter"/>
                <a:cs typeface="Bitter"/>
                <a:sym typeface="Bitter"/>
              </a:defRPr>
            </a:lvl8pPr>
            <a:lvl9pPr lvl="8" algn="ctr" rtl="0">
              <a:spcBef>
                <a:spcPts val="0"/>
              </a:spcBef>
              <a:spcAft>
                <a:spcPts val="0"/>
              </a:spcAft>
              <a:buNone/>
              <a:defRPr sz="1600" b="1">
                <a:solidFill>
                  <a:schemeClr val="dk2"/>
                </a:solidFill>
                <a:latin typeface="Bitter"/>
                <a:ea typeface="Bitter"/>
                <a:cs typeface="Bitter"/>
                <a:sym typeface="Bitter"/>
              </a:defRPr>
            </a:lvl9pPr>
          </a:lstStyle>
          <a:p>
            <a:endParaRPr/>
          </a:p>
        </p:txBody>
      </p:sp>
      <p:sp>
        <p:nvSpPr>
          <p:cNvPr id="32" name="Google Shape;32;p7"/>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i="0" u="none" strike="noStrike" cap="none" dirty="0">
              <a:solidFill>
                <a:srgbClr val="8C9BA5"/>
              </a:solidFill>
              <a:latin typeface="Open Sans"/>
              <a:ea typeface="Open Sans"/>
              <a:cs typeface="Open Sans"/>
              <a:sym typeface="Open Sans"/>
            </a:endParaRPr>
          </a:p>
        </p:txBody>
      </p:sp>
      <p:pic>
        <p:nvPicPr>
          <p:cNvPr id="2" name="Picture 1" descr="A blue and black logo&#10;&#10;Description automatically generated">
            <a:extLst>
              <a:ext uri="{FF2B5EF4-FFF2-40B4-BE49-F238E27FC236}">
                <a16:creationId xmlns:a16="http://schemas.microsoft.com/office/drawing/2014/main" id="{AF3CF602-BD3C-D13A-5E15-20D43C6AD6E3}"/>
              </a:ext>
            </a:extLst>
          </p:cNvPr>
          <p:cNvPicPr>
            <a:picLocks noChangeAspect="1"/>
          </p:cNvPicPr>
          <p:nvPr userDrawn="1"/>
        </p:nvPicPr>
        <p:blipFill>
          <a:blip r:embed="rId2"/>
          <a:stretch>
            <a:fillRect/>
          </a:stretch>
        </p:blipFill>
        <p:spPr>
          <a:xfrm>
            <a:off x="3681878" y="93606"/>
            <a:ext cx="1780244" cy="665734"/>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300319" y="273844"/>
            <a:ext cx="8276400" cy="994200"/>
          </a:xfrm>
          <a:prstGeom prst="rect">
            <a:avLst/>
          </a:prstGeom>
          <a:noFill/>
          <a:ln>
            <a:noFill/>
          </a:ln>
        </p:spPr>
        <p:txBody>
          <a:bodyPr spcFirstLastPara="1" wrap="square" lIns="0" tIns="34275" rIns="0" bIns="34275" anchor="ctr" anchorCtr="0">
            <a:normAutofit/>
          </a:bodyPr>
          <a:lstStyle>
            <a:lvl1pPr lvl="0" algn="l" rtl="0">
              <a:lnSpc>
                <a:spcPct val="90000"/>
              </a:lnSpc>
              <a:spcBef>
                <a:spcPts val="0"/>
              </a:spcBef>
              <a:spcAft>
                <a:spcPts val="0"/>
              </a:spcAft>
              <a:buClr>
                <a:srgbClr val="2D4260"/>
              </a:buClr>
              <a:buSzPts val="3300"/>
              <a:buFont typeface="Open Sans ExtraBold"/>
              <a:buChar char="●"/>
              <a:defRPr>
                <a:solidFill>
                  <a:srgbClr val="2D426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45"/>
          <p:cNvSpPr txBox="1">
            <a:spLocks noGrp="1"/>
          </p:cNvSpPr>
          <p:nvPr>
            <p:ph type="body" idx="1"/>
          </p:nvPr>
        </p:nvSpPr>
        <p:spPr>
          <a:xfrm>
            <a:off x="300319" y="1369219"/>
            <a:ext cx="8276400" cy="3263400"/>
          </a:xfrm>
          <a:prstGeom prst="rect">
            <a:avLst/>
          </a:prstGeom>
          <a:noFill/>
          <a:ln>
            <a:noFill/>
          </a:ln>
        </p:spPr>
        <p:txBody>
          <a:bodyPr spcFirstLastPara="1" wrap="square" lIns="0" tIns="34275" rIns="0" bIns="34275" anchor="t" anchorCtr="0">
            <a:normAutofit/>
          </a:bodyPr>
          <a:lstStyle>
            <a:lvl1pPr marL="457200" lvl="0" indent="-317500" algn="l" rtl="0">
              <a:lnSpc>
                <a:spcPct val="90000"/>
              </a:lnSpc>
              <a:spcBef>
                <a:spcPts val="800"/>
              </a:spcBef>
              <a:spcAft>
                <a:spcPts val="0"/>
              </a:spcAft>
              <a:buClr>
                <a:srgbClr val="2D4260"/>
              </a:buClr>
              <a:buSzPts val="1400"/>
              <a:buChar char="●"/>
              <a:defRPr/>
            </a:lvl1pPr>
            <a:lvl2pPr marL="914400" lvl="1" indent="-317500" algn="l" rtl="0">
              <a:lnSpc>
                <a:spcPct val="90000"/>
              </a:lnSpc>
              <a:spcBef>
                <a:spcPts val="1600"/>
              </a:spcBef>
              <a:spcAft>
                <a:spcPts val="0"/>
              </a:spcAft>
              <a:buClr>
                <a:srgbClr val="2D4260"/>
              </a:buClr>
              <a:buSzPts val="1400"/>
              <a:buChar char="○"/>
              <a:defRPr/>
            </a:lvl2pPr>
            <a:lvl3pPr marL="1371600" lvl="2" indent="-317500" algn="l" rtl="0">
              <a:lnSpc>
                <a:spcPct val="90000"/>
              </a:lnSpc>
              <a:spcBef>
                <a:spcPts val="1600"/>
              </a:spcBef>
              <a:spcAft>
                <a:spcPts val="0"/>
              </a:spcAft>
              <a:buClr>
                <a:srgbClr val="2D4260"/>
              </a:buClr>
              <a:buSzPts val="1400"/>
              <a:buChar char="■"/>
              <a:defRPr/>
            </a:lvl3pPr>
            <a:lvl4pPr marL="1828800" lvl="3" indent="-317500" algn="l" rtl="0">
              <a:lnSpc>
                <a:spcPct val="90000"/>
              </a:lnSpc>
              <a:spcBef>
                <a:spcPts val="1600"/>
              </a:spcBef>
              <a:spcAft>
                <a:spcPts val="0"/>
              </a:spcAft>
              <a:buClr>
                <a:srgbClr val="2D4260"/>
              </a:buClr>
              <a:buSzPts val="1400"/>
              <a:buChar char="●"/>
              <a:defRPr/>
            </a:lvl4pPr>
            <a:lvl5pPr marL="2286000" lvl="4" indent="-317500" algn="l" rtl="0">
              <a:lnSpc>
                <a:spcPct val="90000"/>
              </a:lnSpc>
              <a:spcBef>
                <a:spcPts val="1600"/>
              </a:spcBef>
              <a:spcAft>
                <a:spcPts val="0"/>
              </a:spcAft>
              <a:buClr>
                <a:srgbClr val="2D4260"/>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copy - symbol top right" type="tx">
  <p:cSld name="TITLE_AND_BODY">
    <p:spTree>
      <p:nvGrpSpPr>
        <p:cNvPr id="1" name="Shape 34"/>
        <p:cNvGrpSpPr/>
        <p:nvPr/>
      </p:nvGrpSpPr>
      <p:grpSpPr>
        <a:xfrm>
          <a:off x="0" y="0"/>
          <a:ext cx="0" cy="0"/>
          <a:chOff x="0" y="0"/>
          <a:chExt cx="0" cy="0"/>
        </a:xfrm>
      </p:grpSpPr>
      <p:sp>
        <p:nvSpPr>
          <p:cNvPr id="35" name="Google Shape;35;p8"/>
          <p:cNvSpPr txBox="1">
            <a:spLocks noGrp="1"/>
          </p:cNvSpPr>
          <p:nvPr>
            <p:ph type="body" idx="1"/>
          </p:nvPr>
        </p:nvSpPr>
        <p:spPr>
          <a:xfrm>
            <a:off x="337275" y="1342875"/>
            <a:ext cx="8447100" cy="3320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6" name="Google Shape;36;p8"/>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37" name="Google Shape;37;p8"/>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38" name="Google Shape;38;p8"/>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dirty="0">
              <a:solidFill>
                <a:srgbClr val="8C9BA5"/>
              </a:solidFill>
              <a:latin typeface="Open Sans"/>
              <a:ea typeface="Open Sans"/>
              <a:cs typeface="Open Sans"/>
              <a:sym typeface="Open Sans"/>
            </a:endParaRPr>
          </a:p>
        </p:txBody>
      </p:sp>
      <p:pic>
        <p:nvPicPr>
          <p:cNvPr id="2" name="Picture 1" descr="A blue infinity symbol on a black background&#10;&#10;Description automatically generated">
            <a:extLst>
              <a:ext uri="{FF2B5EF4-FFF2-40B4-BE49-F238E27FC236}">
                <a16:creationId xmlns:a16="http://schemas.microsoft.com/office/drawing/2014/main" id="{2C40FAA5-53A0-3A7C-1713-532E147DB5AF}"/>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copy + image frame - symbol top right">
  <p:cSld name="TITLE_AND_BODY_28">
    <p:spTree>
      <p:nvGrpSpPr>
        <p:cNvPr id="1" name="Shape 40"/>
        <p:cNvGrpSpPr/>
        <p:nvPr/>
      </p:nvGrpSpPr>
      <p:grpSpPr>
        <a:xfrm>
          <a:off x="0" y="0"/>
          <a:ext cx="0" cy="0"/>
          <a:chOff x="0" y="0"/>
          <a:chExt cx="0" cy="0"/>
        </a:xfrm>
      </p:grpSpPr>
      <p:sp>
        <p:nvSpPr>
          <p:cNvPr id="41" name="Google Shape;41;p9"/>
          <p:cNvSpPr txBox="1">
            <a:spLocks noGrp="1"/>
          </p:cNvSpPr>
          <p:nvPr>
            <p:ph type="body" idx="1"/>
          </p:nvPr>
        </p:nvSpPr>
        <p:spPr>
          <a:xfrm>
            <a:off x="345225" y="1342875"/>
            <a:ext cx="3455100" cy="3320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9"/>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pic>
        <p:nvPicPr>
          <p:cNvPr id="43" name="Google Shape;43;p9"/>
          <p:cNvPicPr preferRelativeResize="0"/>
          <p:nvPr/>
        </p:nvPicPr>
        <p:blipFill rotWithShape="1">
          <a:blip r:embed="rId2">
            <a:alphaModFix/>
          </a:blip>
          <a:srcRect t="59" r="74463" b="59"/>
          <a:stretch/>
        </p:blipFill>
        <p:spPr>
          <a:xfrm>
            <a:off x="8376775" y="412826"/>
            <a:ext cx="401824" cy="243499"/>
          </a:xfrm>
          <a:prstGeom prst="rect">
            <a:avLst/>
          </a:prstGeom>
          <a:noFill/>
          <a:ln>
            <a:noFill/>
          </a:ln>
        </p:spPr>
      </p:pic>
      <p:cxnSp>
        <p:nvCxnSpPr>
          <p:cNvPr id="44" name="Google Shape;44;p9"/>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45" name="Google Shape;45;p9"/>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dirty="0">
              <a:solidFill>
                <a:srgbClr val="8C9BA5"/>
              </a:solidFill>
              <a:latin typeface="Open Sans"/>
              <a:ea typeface="Open Sans"/>
              <a:cs typeface="Open Sans"/>
              <a:sym typeface="Open Sans"/>
            </a:endParaRPr>
          </a:p>
        </p:txBody>
      </p:sp>
      <p:sp>
        <p:nvSpPr>
          <p:cNvPr id="46" name="Google Shape;46;p9"/>
          <p:cNvSpPr/>
          <p:nvPr/>
        </p:nvSpPr>
        <p:spPr>
          <a:xfrm rot="-5400000">
            <a:off x="5428550" y="1363775"/>
            <a:ext cx="3229800" cy="3455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a:spLocks noGrp="1"/>
          </p:cNvSpPr>
          <p:nvPr>
            <p:ph type="pic" idx="2"/>
          </p:nvPr>
        </p:nvSpPr>
        <p:spPr>
          <a:xfrm>
            <a:off x="4219575" y="1183250"/>
            <a:ext cx="4328700" cy="3310800"/>
          </a:xfrm>
          <a:prstGeom prst="rect">
            <a:avLst/>
          </a:prstGeom>
          <a:noFill/>
          <a:ln>
            <a:noFill/>
          </a:ln>
          <a:effectLst>
            <a:outerShdw blurRad="114300" dist="66675" dir="3540000" algn="bl" rotWithShape="0">
              <a:srgbClr val="000000">
                <a:alpha val="20000"/>
              </a:srgbClr>
            </a:outerShdw>
          </a:effectLst>
        </p:spPr>
      </p:sp>
      <p:pic>
        <p:nvPicPr>
          <p:cNvPr id="2" name="Picture 1" descr="A blue infinity symbol on a black background&#10;&#10;Description automatically generated">
            <a:extLst>
              <a:ext uri="{FF2B5EF4-FFF2-40B4-BE49-F238E27FC236}">
                <a16:creationId xmlns:a16="http://schemas.microsoft.com/office/drawing/2014/main" id="{38D4CEFE-1132-1FB2-48C0-002026E1B643}"/>
              </a:ext>
            </a:extLst>
          </p:cNvPr>
          <p:cNvPicPr>
            <a:picLocks noChangeAspect="1"/>
          </p:cNvPicPr>
          <p:nvPr userDrawn="1"/>
        </p:nvPicPr>
        <p:blipFill>
          <a:blip r:embed="rId3"/>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text boxes light blue - symbol top right">
  <p:cSld name="TITLE_AND_BODY_27">
    <p:spTree>
      <p:nvGrpSpPr>
        <p:cNvPr id="1" name="Shape 49"/>
        <p:cNvGrpSpPr/>
        <p:nvPr/>
      </p:nvGrpSpPr>
      <p:grpSpPr>
        <a:xfrm>
          <a:off x="0" y="0"/>
          <a:ext cx="0" cy="0"/>
          <a:chOff x="0" y="0"/>
          <a:chExt cx="0" cy="0"/>
        </a:xfrm>
      </p:grpSpPr>
      <p:sp>
        <p:nvSpPr>
          <p:cNvPr id="50" name="Google Shape;50;p10"/>
          <p:cNvSpPr/>
          <p:nvPr/>
        </p:nvSpPr>
        <p:spPr>
          <a:xfrm>
            <a:off x="501800" y="1297575"/>
            <a:ext cx="2672400" cy="32826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p:nvPr/>
        </p:nvSpPr>
        <p:spPr>
          <a:xfrm>
            <a:off x="3272392" y="1297575"/>
            <a:ext cx="2672400" cy="32826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a:off x="6042985" y="1297575"/>
            <a:ext cx="2672400" cy="32826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676275"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54" name="Google Shape;54;p10"/>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dirty="0"/>
          </a:p>
        </p:txBody>
      </p:sp>
      <p:cxnSp>
        <p:nvCxnSpPr>
          <p:cNvPr id="55" name="Google Shape;55;p10"/>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56" name="Google Shape;56;p10"/>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dirty="0">
              <a:solidFill>
                <a:srgbClr val="8C9BA5"/>
              </a:solidFill>
              <a:latin typeface="Open Sans"/>
              <a:ea typeface="Open Sans"/>
              <a:cs typeface="Open Sans"/>
              <a:sym typeface="Open Sans"/>
            </a:endParaRPr>
          </a:p>
        </p:txBody>
      </p:sp>
      <p:sp>
        <p:nvSpPr>
          <p:cNvPr id="57" name="Google Shape;57;p10"/>
          <p:cNvSpPr txBox="1">
            <a:spLocks noGrp="1"/>
          </p:cNvSpPr>
          <p:nvPr>
            <p:ph type="body" idx="2"/>
          </p:nvPr>
        </p:nvSpPr>
        <p:spPr>
          <a:xfrm>
            <a:off x="3433800"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58" name="Google Shape;58;p10"/>
          <p:cNvSpPr txBox="1">
            <a:spLocks noGrp="1"/>
          </p:cNvSpPr>
          <p:nvPr>
            <p:ph type="body" idx="3"/>
          </p:nvPr>
        </p:nvSpPr>
        <p:spPr>
          <a:xfrm>
            <a:off x="6264525"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pic>
        <p:nvPicPr>
          <p:cNvPr id="3" name="Picture 2" descr="A blue infinity symbol on a black background&#10;&#10;Description automatically generated">
            <a:extLst>
              <a:ext uri="{FF2B5EF4-FFF2-40B4-BE49-F238E27FC236}">
                <a16:creationId xmlns:a16="http://schemas.microsoft.com/office/drawing/2014/main" id="{F8F43DBC-FEB6-E911-04EB-5510E885C612}"/>
              </a:ext>
            </a:extLst>
          </p:cNvPr>
          <p:cNvPicPr>
            <a:picLocks noChangeAspect="1"/>
          </p:cNvPicPr>
          <p:nvPr userDrawn="1"/>
        </p:nvPicPr>
        <p:blipFill>
          <a:blip r:embed="rId2"/>
          <a:stretch>
            <a:fillRect/>
          </a:stretch>
        </p:blipFill>
        <p:spPr>
          <a:xfrm>
            <a:off x="8031787" y="156417"/>
            <a:ext cx="1018276" cy="43891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3 text boxes blue mix - symbol top right 1 1">
  <p:cSld name="TITLE_AND_BODY_27_2_1">
    <p:spTree>
      <p:nvGrpSpPr>
        <p:cNvPr id="1" name="Shape 71"/>
        <p:cNvGrpSpPr/>
        <p:nvPr/>
      </p:nvGrpSpPr>
      <p:grpSpPr>
        <a:xfrm>
          <a:off x="0" y="0"/>
          <a:ext cx="0" cy="0"/>
          <a:chOff x="0" y="0"/>
          <a:chExt cx="0" cy="0"/>
        </a:xfrm>
      </p:grpSpPr>
      <p:sp>
        <p:nvSpPr>
          <p:cNvPr id="72" name="Google Shape;72;p12"/>
          <p:cNvSpPr/>
          <p:nvPr/>
        </p:nvSpPr>
        <p:spPr>
          <a:xfrm>
            <a:off x="501800" y="1449975"/>
            <a:ext cx="2672400" cy="2961900"/>
          </a:xfrm>
          <a:prstGeom prst="round2DiagRect">
            <a:avLst>
              <a:gd name="adj1" fmla="val 16667"/>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p:nvPr/>
        </p:nvSpPr>
        <p:spPr>
          <a:xfrm>
            <a:off x="3272400" y="1449975"/>
            <a:ext cx="2672400" cy="2961900"/>
          </a:xfrm>
          <a:prstGeom prst="round2DiagRect">
            <a:avLst>
              <a:gd name="adj1" fmla="val 16667"/>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042978" y="1449975"/>
            <a:ext cx="2672400" cy="2961900"/>
          </a:xfrm>
          <a:prstGeom prst="round2Diag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676275" y="1671735"/>
            <a:ext cx="2276400" cy="271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sp>
        <p:nvSpPr>
          <p:cNvPr id="76" name="Google Shape;76;p12"/>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77" name="Google Shape;77;p12"/>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78" name="Google Shape;78;p12"/>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dirty="0">
              <a:solidFill>
                <a:srgbClr val="8C9BA5"/>
              </a:solidFill>
              <a:latin typeface="Open Sans"/>
              <a:ea typeface="Open Sans"/>
              <a:cs typeface="Open Sans"/>
              <a:sym typeface="Open Sans"/>
            </a:endParaRPr>
          </a:p>
        </p:txBody>
      </p:sp>
      <p:sp>
        <p:nvSpPr>
          <p:cNvPr id="79" name="Google Shape;79;p12"/>
          <p:cNvSpPr txBox="1">
            <a:spLocks noGrp="1"/>
          </p:cNvSpPr>
          <p:nvPr>
            <p:ph type="body" idx="2"/>
          </p:nvPr>
        </p:nvSpPr>
        <p:spPr>
          <a:xfrm>
            <a:off x="3433796" y="1671735"/>
            <a:ext cx="2276400" cy="271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sp>
        <p:nvSpPr>
          <p:cNvPr id="80" name="Google Shape;80;p12"/>
          <p:cNvSpPr txBox="1">
            <a:spLocks noGrp="1"/>
          </p:cNvSpPr>
          <p:nvPr>
            <p:ph type="body" idx="3"/>
          </p:nvPr>
        </p:nvSpPr>
        <p:spPr>
          <a:xfrm>
            <a:off x="6264525" y="16875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10E4A979-4660-D47C-E691-B008380C3E48}"/>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text boxes accent colors - symbol top right 1 1 1">
  <p:cSld name="TITLE_AND_BODY_27_2_1_1">
    <p:spTree>
      <p:nvGrpSpPr>
        <p:cNvPr id="1" name="Shape 82"/>
        <p:cNvGrpSpPr/>
        <p:nvPr/>
      </p:nvGrpSpPr>
      <p:grpSpPr>
        <a:xfrm>
          <a:off x="0" y="0"/>
          <a:ext cx="0" cy="0"/>
          <a:chOff x="0" y="0"/>
          <a:chExt cx="0" cy="0"/>
        </a:xfrm>
      </p:grpSpPr>
      <p:sp>
        <p:nvSpPr>
          <p:cNvPr id="83" name="Google Shape;83;p13"/>
          <p:cNvSpPr/>
          <p:nvPr/>
        </p:nvSpPr>
        <p:spPr>
          <a:xfrm>
            <a:off x="501800" y="1297575"/>
            <a:ext cx="2672400" cy="3282600"/>
          </a:xfrm>
          <a:prstGeom prst="round2Diag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3272392" y="1297575"/>
            <a:ext cx="2672400" cy="3282600"/>
          </a:xfrm>
          <a:prstGeom prst="round2Diag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6042985" y="1297575"/>
            <a:ext cx="2672400" cy="3282600"/>
          </a:xfrm>
          <a:prstGeom prst="round2Diag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body" idx="1"/>
          </p:nvPr>
        </p:nvSpPr>
        <p:spPr>
          <a:xfrm>
            <a:off x="676275"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87" name="Google Shape;87;p13"/>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lt1"/>
                </a:solidFill>
                <a:latin typeface="Open Sans"/>
                <a:ea typeface="Open Sans"/>
                <a:cs typeface="Open Sans"/>
                <a:sym typeface="Open Sans"/>
              </a:defRPr>
            </a:lvl2pPr>
            <a:lvl3pPr lvl="2" rtl="0">
              <a:spcBef>
                <a:spcPts val="0"/>
              </a:spcBef>
              <a:spcAft>
                <a:spcPts val="0"/>
              </a:spcAft>
              <a:buNone/>
              <a:defRPr b="1">
                <a:solidFill>
                  <a:schemeClr val="lt1"/>
                </a:solidFill>
                <a:latin typeface="Open Sans"/>
                <a:ea typeface="Open Sans"/>
                <a:cs typeface="Open Sans"/>
                <a:sym typeface="Open Sans"/>
              </a:defRPr>
            </a:lvl3pPr>
            <a:lvl4pPr lvl="3" rtl="0">
              <a:spcBef>
                <a:spcPts val="0"/>
              </a:spcBef>
              <a:spcAft>
                <a:spcPts val="0"/>
              </a:spcAft>
              <a:buNone/>
              <a:defRPr b="1">
                <a:solidFill>
                  <a:schemeClr val="lt1"/>
                </a:solidFill>
                <a:latin typeface="Open Sans"/>
                <a:ea typeface="Open Sans"/>
                <a:cs typeface="Open Sans"/>
                <a:sym typeface="Open Sans"/>
              </a:defRPr>
            </a:lvl4pPr>
            <a:lvl5pPr lvl="4" rtl="0">
              <a:spcBef>
                <a:spcPts val="0"/>
              </a:spcBef>
              <a:spcAft>
                <a:spcPts val="0"/>
              </a:spcAft>
              <a:buNone/>
              <a:defRPr b="1">
                <a:solidFill>
                  <a:schemeClr val="lt1"/>
                </a:solidFill>
                <a:latin typeface="Open Sans"/>
                <a:ea typeface="Open Sans"/>
                <a:cs typeface="Open Sans"/>
                <a:sym typeface="Open Sans"/>
              </a:defRPr>
            </a:lvl5pPr>
            <a:lvl6pPr lvl="5" rtl="0">
              <a:spcBef>
                <a:spcPts val="0"/>
              </a:spcBef>
              <a:spcAft>
                <a:spcPts val="0"/>
              </a:spcAft>
              <a:buNone/>
              <a:defRPr b="1">
                <a:solidFill>
                  <a:schemeClr val="lt1"/>
                </a:solidFill>
                <a:latin typeface="Open Sans"/>
                <a:ea typeface="Open Sans"/>
                <a:cs typeface="Open Sans"/>
                <a:sym typeface="Open Sans"/>
              </a:defRPr>
            </a:lvl6pPr>
            <a:lvl7pPr lvl="6" rtl="0">
              <a:spcBef>
                <a:spcPts val="0"/>
              </a:spcBef>
              <a:spcAft>
                <a:spcPts val="0"/>
              </a:spcAft>
              <a:buNone/>
              <a:defRPr b="1">
                <a:solidFill>
                  <a:schemeClr val="lt1"/>
                </a:solidFill>
                <a:latin typeface="Open Sans"/>
                <a:ea typeface="Open Sans"/>
                <a:cs typeface="Open Sans"/>
                <a:sym typeface="Open Sans"/>
              </a:defRPr>
            </a:lvl7pPr>
            <a:lvl8pPr lvl="7" rtl="0">
              <a:spcBef>
                <a:spcPts val="0"/>
              </a:spcBef>
              <a:spcAft>
                <a:spcPts val="0"/>
              </a:spcAft>
              <a:buNone/>
              <a:defRPr b="1">
                <a:solidFill>
                  <a:schemeClr val="lt1"/>
                </a:solidFill>
                <a:latin typeface="Open Sans"/>
                <a:ea typeface="Open Sans"/>
                <a:cs typeface="Open Sans"/>
                <a:sym typeface="Open Sans"/>
              </a:defRPr>
            </a:lvl8pPr>
            <a:lvl9pPr lvl="8" rtl="0">
              <a:spcBef>
                <a:spcPts val="0"/>
              </a:spcBef>
              <a:spcAft>
                <a:spcPts val="0"/>
              </a:spcAft>
              <a:buNone/>
              <a:defRPr b="1">
                <a:solidFill>
                  <a:schemeClr val="lt1"/>
                </a:solidFill>
                <a:latin typeface="Open Sans"/>
                <a:ea typeface="Open Sans"/>
                <a:cs typeface="Open Sans"/>
                <a:sym typeface="Open Sans"/>
              </a:defRPr>
            </a:lvl9pPr>
          </a:lstStyle>
          <a:p>
            <a:endParaRPr/>
          </a:p>
        </p:txBody>
      </p:sp>
      <p:cxnSp>
        <p:nvCxnSpPr>
          <p:cNvPr id="88" name="Google Shape;88;p13"/>
          <p:cNvCxnSpPr/>
          <p:nvPr/>
        </p:nvCxnSpPr>
        <p:spPr>
          <a:xfrm>
            <a:off x="442950" y="973775"/>
            <a:ext cx="1843200" cy="0"/>
          </a:xfrm>
          <a:prstGeom prst="straightConnector1">
            <a:avLst/>
          </a:prstGeom>
          <a:noFill/>
          <a:ln w="38100" cap="flat" cmpd="sng">
            <a:solidFill>
              <a:schemeClr val="dk2"/>
            </a:solidFill>
            <a:prstDash val="solid"/>
            <a:round/>
            <a:headEnd type="none" w="med" len="med"/>
            <a:tailEnd type="none" w="med" len="med"/>
          </a:ln>
        </p:spPr>
      </p:cxnSp>
      <p:sp>
        <p:nvSpPr>
          <p:cNvPr id="89" name="Google Shape;89;p13"/>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rgbClr val="8C9BA5"/>
                </a:solidFill>
                <a:latin typeface="Open Sans"/>
                <a:ea typeface="Open Sans"/>
                <a:cs typeface="Open Sans"/>
                <a:sym typeface="Open Sans"/>
              </a:rPr>
              <a:t>Proprietary and Confidential, </a:t>
            </a:r>
            <a:r>
              <a:rPr lang="en" sz="1000" dirty="0" err="1">
                <a:solidFill>
                  <a:srgbClr val="8C9BA5"/>
                </a:solidFill>
                <a:latin typeface="Open Sans"/>
                <a:ea typeface="Open Sans"/>
                <a:cs typeface="Open Sans"/>
                <a:sym typeface="Open Sans"/>
              </a:rPr>
              <a:t>ZenGRC</a:t>
            </a:r>
            <a:r>
              <a:rPr lang="en" sz="1000" dirty="0">
                <a:solidFill>
                  <a:srgbClr val="8C9BA5"/>
                </a:solidFill>
                <a:latin typeface="Open Sans"/>
                <a:ea typeface="Open Sans"/>
                <a:cs typeface="Open Sans"/>
                <a:sym typeface="Open Sans"/>
              </a:rPr>
              <a:t>, Inc.</a:t>
            </a:r>
            <a:endParaRPr sz="1000" dirty="0">
              <a:solidFill>
                <a:srgbClr val="8C9BA5"/>
              </a:solidFill>
              <a:latin typeface="Open Sans"/>
              <a:ea typeface="Open Sans"/>
              <a:cs typeface="Open Sans"/>
              <a:sym typeface="Open Sans"/>
            </a:endParaRPr>
          </a:p>
        </p:txBody>
      </p:sp>
      <p:sp>
        <p:nvSpPr>
          <p:cNvPr id="90" name="Google Shape;90;p13"/>
          <p:cNvSpPr txBox="1">
            <a:spLocks noGrp="1"/>
          </p:cNvSpPr>
          <p:nvPr>
            <p:ph type="body" idx="2"/>
          </p:nvPr>
        </p:nvSpPr>
        <p:spPr>
          <a:xfrm>
            <a:off x="3433800"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b="1"/>
            </a:lvl1pPr>
            <a:lvl2pPr marL="914400" lvl="1" indent="-317500" rtl="0">
              <a:spcBef>
                <a:spcPts val="1600"/>
              </a:spcBef>
              <a:spcAft>
                <a:spcPts val="0"/>
              </a:spcAft>
              <a:buSzPts val="1400"/>
              <a:buChar char="○"/>
              <a:defRPr b="1"/>
            </a:lvl2pPr>
            <a:lvl3pPr marL="1371600" lvl="2" indent="-317500" rtl="0">
              <a:spcBef>
                <a:spcPts val="1600"/>
              </a:spcBef>
              <a:spcAft>
                <a:spcPts val="0"/>
              </a:spcAft>
              <a:buSzPts val="1400"/>
              <a:buChar char="■"/>
              <a:defRPr b="1"/>
            </a:lvl3pPr>
            <a:lvl4pPr marL="1828800" lvl="3" indent="-317500" rtl="0">
              <a:spcBef>
                <a:spcPts val="1600"/>
              </a:spcBef>
              <a:spcAft>
                <a:spcPts val="0"/>
              </a:spcAft>
              <a:buSzPts val="1400"/>
              <a:buChar char="●"/>
              <a:defRPr b="1"/>
            </a:lvl4pPr>
            <a:lvl5pPr marL="2286000" lvl="4" indent="-317500" rtl="0">
              <a:spcBef>
                <a:spcPts val="1600"/>
              </a:spcBef>
              <a:spcAft>
                <a:spcPts val="0"/>
              </a:spcAft>
              <a:buSzPts val="1400"/>
              <a:buChar char="○"/>
              <a:defRPr b="1"/>
            </a:lvl5pPr>
            <a:lvl6pPr marL="2743200" lvl="5" indent="-317500" rtl="0">
              <a:spcBef>
                <a:spcPts val="1600"/>
              </a:spcBef>
              <a:spcAft>
                <a:spcPts val="0"/>
              </a:spcAft>
              <a:buSzPts val="1400"/>
              <a:buChar char="■"/>
              <a:defRPr b="1"/>
            </a:lvl6pPr>
            <a:lvl7pPr marL="3200400" lvl="6" indent="-317500" rtl="0">
              <a:spcBef>
                <a:spcPts val="1600"/>
              </a:spcBef>
              <a:spcAft>
                <a:spcPts val="0"/>
              </a:spcAft>
              <a:buSzPts val="1400"/>
              <a:buChar char="●"/>
              <a:defRPr b="1"/>
            </a:lvl7pPr>
            <a:lvl8pPr marL="3657600" lvl="7" indent="-317500" rtl="0">
              <a:spcBef>
                <a:spcPts val="1600"/>
              </a:spcBef>
              <a:spcAft>
                <a:spcPts val="0"/>
              </a:spcAft>
              <a:buSzPts val="1400"/>
              <a:buChar char="○"/>
              <a:defRPr b="1"/>
            </a:lvl8pPr>
            <a:lvl9pPr marL="4114800" lvl="8" indent="-317500" rtl="0">
              <a:spcBef>
                <a:spcPts val="1600"/>
              </a:spcBef>
              <a:spcAft>
                <a:spcPts val="1600"/>
              </a:spcAft>
              <a:buSzPts val="1400"/>
              <a:buChar char="■"/>
              <a:defRPr b="1"/>
            </a:lvl9pPr>
          </a:lstStyle>
          <a:p>
            <a:endParaRPr/>
          </a:p>
        </p:txBody>
      </p:sp>
      <p:sp>
        <p:nvSpPr>
          <p:cNvPr id="91" name="Google Shape;91;p13"/>
          <p:cNvSpPr txBox="1">
            <a:spLocks noGrp="1"/>
          </p:cNvSpPr>
          <p:nvPr>
            <p:ph type="body" idx="3"/>
          </p:nvPr>
        </p:nvSpPr>
        <p:spPr>
          <a:xfrm>
            <a:off x="6264525" y="1458900"/>
            <a:ext cx="2276400" cy="3008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b="1">
                <a:solidFill>
                  <a:schemeClr val="lt1"/>
                </a:solidFill>
              </a:defRPr>
            </a:lvl1pPr>
            <a:lvl2pPr marL="914400" lvl="1" indent="-317500" rtl="0">
              <a:spcBef>
                <a:spcPts val="1600"/>
              </a:spcBef>
              <a:spcAft>
                <a:spcPts val="0"/>
              </a:spcAft>
              <a:buClr>
                <a:schemeClr val="lt1"/>
              </a:buClr>
              <a:buSzPts val="1400"/>
              <a:buChar char="○"/>
              <a:defRPr b="1">
                <a:solidFill>
                  <a:schemeClr val="lt1"/>
                </a:solidFill>
              </a:defRPr>
            </a:lvl2pPr>
            <a:lvl3pPr marL="1371600" lvl="2" indent="-317500" rtl="0">
              <a:spcBef>
                <a:spcPts val="1600"/>
              </a:spcBef>
              <a:spcAft>
                <a:spcPts val="0"/>
              </a:spcAft>
              <a:buClr>
                <a:schemeClr val="lt1"/>
              </a:buClr>
              <a:buSzPts val="1400"/>
              <a:buChar char="■"/>
              <a:defRPr b="1">
                <a:solidFill>
                  <a:schemeClr val="lt1"/>
                </a:solidFill>
              </a:defRPr>
            </a:lvl3pPr>
            <a:lvl4pPr marL="1828800" lvl="3" indent="-317500" rtl="0">
              <a:spcBef>
                <a:spcPts val="1600"/>
              </a:spcBef>
              <a:spcAft>
                <a:spcPts val="0"/>
              </a:spcAft>
              <a:buClr>
                <a:schemeClr val="lt1"/>
              </a:buClr>
              <a:buSzPts val="1400"/>
              <a:buChar char="●"/>
              <a:defRPr b="1">
                <a:solidFill>
                  <a:schemeClr val="lt1"/>
                </a:solidFill>
              </a:defRPr>
            </a:lvl4pPr>
            <a:lvl5pPr marL="2286000" lvl="4" indent="-317500" rtl="0">
              <a:spcBef>
                <a:spcPts val="1600"/>
              </a:spcBef>
              <a:spcAft>
                <a:spcPts val="0"/>
              </a:spcAft>
              <a:buClr>
                <a:schemeClr val="lt1"/>
              </a:buClr>
              <a:buSzPts val="1400"/>
              <a:buChar char="○"/>
              <a:defRPr b="1">
                <a:solidFill>
                  <a:schemeClr val="lt1"/>
                </a:solidFill>
              </a:defRPr>
            </a:lvl5pPr>
            <a:lvl6pPr marL="2743200" lvl="5" indent="-317500" rtl="0">
              <a:spcBef>
                <a:spcPts val="1600"/>
              </a:spcBef>
              <a:spcAft>
                <a:spcPts val="0"/>
              </a:spcAft>
              <a:buClr>
                <a:schemeClr val="lt1"/>
              </a:buClr>
              <a:buSzPts val="1400"/>
              <a:buChar char="■"/>
              <a:defRPr b="1">
                <a:solidFill>
                  <a:schemeClr val="lt1"/>
                </a:solidFill>
              </a:defRPr>
            </a:lvl6pPr>
            <a:lvl7pPr marL="3200400" lvl="6" indent="-317500" rtl="0">
              <a:spcBef>
                <a:spcPts val="1600"/>
              </a:spcBef>
              <a:spcAft>
                <a:spcPts val="0"/>
              </a:spcAft>
              <a:buClr>
                <a:schemeClr val="lt1"/>
              </a:buClr>
              <a:buSzPts val="1400"/>
              <a:buChar char="●"/>
              <a:defRPr b="1">
                <a:solidFill>
                  <a:schemeClr val="lt1"/>
                </a:solidFill>
              </a:defRPr>
            </a:lvl7pPr>
            <a:lvl8pPr marL="3657600" lvl="7" indent="-317500" rtl="0">
              <a:spcBef>
                <a:spcPts val="1600"/>
              </a:spcBef>
              <a:spcAft>
                <a:spcPts val="0"/>
              </a:spcAft>
              <a:buClr>
                <a:schemeClr val="lt1"/>
              </a:buClr>
              <a:buSzPts val="1400"/>
              <a:buChar char="○"/>
              <a:defRPr b="1">
                <a:solidFill>
                  <a:schemeClr val="lt1"/>
                </a:solidFill>
              </a:defRPr>
            </a:lvl8pPr>
            <a:lvl9pPr marL="4114800" lvl="8" indent="-317500" rtl="0">
              <a:spcBef>
                <a:spcPts val="1600"/>
              </a:spcBef>
              <a:spcAft>
                <a:spcPts val="1600"/>
              </a:spcAft>
              <a:buClr>
                <a:schemeClr val="lt1"/>
              </a:buClr>
              <a:buSzPts val="1400"/>
              <a:buChar char="■"/>
              <a:defRPr b="1">
                <a:solidFill>
                  <a:schemeClr val="lt1"/>
                </a:solidFill>
              </a:defRPr>
            </a:lvl9pPr>
          </a:lstStyle>
          <a:p>
            <a:endParaRPr/>
          </a:p>
        </p:txBody>
      </p:sp>
      <p:pic>
        <p:nvPicPr>
          <p:cNvPr id="2" name="Picture 1" descr="A blue infinity symbol on a black background&#10;&#10;Description automatically generated">
            <a:extLst>
              <a:ext uri="{FF2B5EF4-FFF2-40B4-BE49-F238E27FC236}">
                <a16:creationId xmlns:a16="http://schemas.microsoft.com/office/drawing/2014/main" id="{5BF97A64-15FE-DEA5-360E-B9E033108DE2}"/>
              </a:ext>
            </a:extLst>
          </p:cNvPr>
          <p:cNvPicPr>
            <a:picLocks noChangeAspect="1"/>
          </p:cNvPicPr>
          <p:nvPr userDrawn="1"/>
        </p:nvPicPr>
        <p:blipFill>
          <a:blip r:embed="rId2"/>
          <a:stretch>
            <a:fillRect/>
          </a:stretch>
        </p:blipFill>
        <p:spPr>
          <a:xfrm>
            <a:off x="8055917" y="205887"/>
            <a:ext cx="965241" cy="416052"/>
          </a:xfrm>
          <a:prstGeom prst="rect">
            <a:avLst/>
          </a:prstGeom>
        </p:spPr>
      </p:pic>
    </p:spTree>
  </p:cSld>
  <p:clrMapOvr>
    <a:masterClrMapping/>
  </p:clrMapOvr>
  <p:extLst>
    <p:ext uri="{DCECCB84-F9BA-43D5-87BE-67443E8EF086}">
      <p15:sldGuideLst xmlns:p15="http://schemas.microsoft.com/office/powerpoint/2012/main">
        <p15:guide id="1" orient="horz" pos="413">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8" name="Google Shape;8;p1"/>
          <p:cNvSpPr txBox="1">
            <a:spLocks noGrp="1"/>
          </p:cNvSpPr>
          <p:nvPr>
            <p:ph type="title"/>
          </p:nvPr>
        </p:nvSpPr>
        <p:spPr>
          <a:xfrm>
            <a:off x="337275" y="0"/>
            <a:ext cx="7505700" cy="838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000" b="1">
                <a:solidFill>
                  <a:schemeClr val="dk2"/>
                </a:solidFill>
                <a:latin typeface="Bitter"/>
                <a:ea typeface="Bitter"/>
                <a:cs typeface="Bitter"/>
                <a:sym typeface="Bitter"/>
              </a:defRPr>
            </a:lvl1pPr>
            <a:lvl2pPr lvl="1" rtl="0">
              <a:spcBef>
                <a:spcPts val="0"/>
              </a:spcBef>
              <a:spcAft>
                <a:spcPts val="0"/>
              </a:spcAft>
              <a:buNone/>
              <a:defRPr b="1">
                <a:solidFill>
                  <a:schemeClr val="dk2"/>
                </a:solidFill>
                <a:latin typeface="Bitter"/>
                <a:ea typeface="Bitter"/>
                <a:cs typeface="Bitter"/>
                <a:sym typeface="Bitter"/>
              </a:defRPr>
            </a:lvl2pPr>
            <a:lvl3pPr lvl="2" rtl="0">
              <a:spcBef>
                <a:spcPts val="0"/>
              </a:spcBef>
              <a:spcAft>
                <a:spcPts val="0"/>
              </a:spcAft>
              <a:buNone/>
              <a:defRPr b="1">
                <a:solidFill>
                  <a:schemeClr val="dk2"/>
                </a:solidFill>
                <a:latin typeface="Bitter"/>
                <a:ea typeface="Bitter"/>
                <a:cs typeface="Bitter"/>
                <a:sym typeface="Bitter"/>
              </a:defRPr>
            </a:lvl3pPr>
            <a:lvl4pPr lvl="3" rtl="0">
              <a:spcBef>
                <a:spcPts val="0"/>
              </a:spcBef>
              <a:spcAft>
                <a:spcPts val="0"/>
              </a:spcAft>
              <a:buNone/>
              <a:defRPr b="1">
                <a:solidFill>
                  <a:schemeClr val="dk2"/>
                </a:solidFill>
                <a:latin typeface="Bitter"/>
                <a:ea typeface="Bitter"/>
                <a:cs typeface="Bitter"/>
                <a:sym typeface="Bitter"/>
              </a:defRPr>
            </a:lvl4pPr>
            <a:lvl5pPr lvl="4" rtl="0">
              <a:spcBef>
                <a:spcPts val="0"/>
              </a:spcBef>
              <a:spcAft>
                <a:spcPts val="0"/>
              </a:spcAft>
              <a:buNone/>
              <a:defRPr b="1">
                <a:solidFill>
                  <a:schemeClr val="dk2"/>
                </a:solidFill>
                <a:latin typeface="Bitter"/>
                <a:ea typeface="Bitter"/>
                <a:cs typeface="Bitter"/>
                <a:sym typeface="Bitter"/>
              </a:defRPr>
            </a:lvl5pPr>
            <a:lvl6pPr lvl="5" rtl="0">
              <a:spcBef>
                <a:spcPts val="0"/>
              </a:spcBef>
              <a:spcAft>
                <a:spcPts val="0"/>
              </a:spcAft>
              <a:buNone/>
              <a:defRPr b="1">
                <a:solidFill>
                  <a:schemeClr val="dk2"/>
                </a:solidFill>
                <a:latin typeface="Bitter"/>
                <a:ea typeface="Bitter"/>
                <a:cs typeface="Bitter"/>
                <a:sym typeface="Bitter"/>
              </a:defRPr>
            </a:lvl6pPr>
            <a:lvl7pPr lvl="6" rtl="0">
              <a:spcBef>
                <a:spcPts val="0"/>
              </a:spcBef>
              <a:spcAft>
                <a:spcPts val="0"/>
              </a:spcAft>
              <a:buNone/>
              <a:defRPr b="1">
                <a:solidFill>
                  <a:schemeClr val="dk2"/>
                </a:solidFill>
                <a:latin typeface="Bitter"/>
                <a:ea typeface="Bitter"/>
                <a:cs typeface="Bitter"/>
                <a:sym typeface="Bitter"/>
              </a:defRPr>
            </a:lvl7pPr>
            <a:lvl8pPr lvl="7" rtl="0">
              <a:spcBef>
                <a:spcPts val="0"/>
              </a:spcBef>
              <a:spcAft>
                <a:spcPts val="0"/>
              </a:spcAft>
              <a:buNone/>
              <a:defRPr b="1">
                <a:solidFill>
                  <a:schemeClr val="dk2"/>
                </a:solidFill>
                <a:latin typeface="Bitter"/>
                <a:ea typeface="Bitter"/>
                <a:cs typeface="Bitter"/>
                <a:sym typeface="Bitter"/>
              </a:defRPr>
            </a:lvl8pPr>
            <a:lvl9pPr lvl="8" rtl="0">
              <a:spcBef>
                <a:spcPts val="0"/>
              </a:spcBef>
              <a:spcAft>
                <a:spcPts val="0"/>
              </a:spcAft>
              <a:buNone/>
              <a:defRPr b="1">
                <a:solidFill>
                  <a:schemeClr val="dk2"/>
                </a:solidFill>
                <a:latin typeface="Bitter"/>
                <a:ea typeface="Bitter"/>
                <a:cs typeface="Bitter"/>
                <a:sym typeface="Bit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info.reciprocitylabs.com/rs/665-ZAL-065/images/Datto_case_study_2021_final.pdf" TargetMode="External"/><Relationship Id="rId7" Type="http://schemas.openxmlformats.org/officeDocument/2006/relationships/hyperlink" Target="https://reciprocitylabs.com/resources/gitlab-selects-reciprocitys-zengrc-for-information-security-risk-and-complianc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hyperlink" Target="https://info.reciprocitylabs.com/rs/665-ZAL-065/images/Conversica_casestudy_2021_final.pdf" TargetMode="Externa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32000">
              <a:srgbClr val="1427A5"/>
            </a:gs>
            <a:gs pos="100000">
              <a:schemeClr val="dk1"/>
            </a:gs>
          </a:gsLst>
          <a:lin ang="8100019" scaled="0"/>
        </a:gradFill>
        <a:effectLst/>
      </p:bgPr>
    </p:bg>
    <p:spTree>
      <p:nvGrpSpPr>
        <p:cNvPr id="1" name="Shape 693"/>
        <p:cNvGrpSpPr/>
        <p:nvPr/>
      </p:nvGrpSpPr>
      <p:grpSpPr>
        <a:xfrm>
          <a:off x="0" y="0"/>
          <a:ext cx="0" cy="0"/>
          <a:chOff x="0" y="0"/>
          <a:chExt cx="0" cy="0"/>
        </a:xfrm>
      </p:grpSpPr>
      <p:sp>
        <p:nvSpPr>
          <p:cNvPr id="694" name="Google Shape;694;p88"/>
          <p:cNvSpPr txBox="1"/>
          <p:nvPr/>
        </p:nvSpPr>
        <p:spPr>
          <a:xfrm>
            <a:off x="524900" y="1521150"/>
            <a:ext cx="8244000" cy="1477297"/>
          </a:xfrm>
          <a:prstGeom prst="rect">
            <a:avLst/>
          </a:prstGeom>
          <a:noFill/>
          <a:ln>
            <a:noFill/>
          </a:ln>
        </p:spPr>
        <p:txBody>
          <a:bodyPr spcFirstLastPara="1" wrap="square" lIns="91425" tIns="91425" rIns="91425" bIns="91425" anchor="t" anchorCtr="0">
            <a:spAutoFit/>
          </a:bodyPr>
          <a:lstStyle/>
          <a:p>
            <a:pPr algn="ctr">
              <a:lnSpc>
                <a:spcPct val="150000"/>
              </a:lnSpc>
            </a:pPr>
            <a:r>
              <a:rPr lang="en" dirty="0" err="1">
                <a:solidFill>
                  <a:schemeClr val="lt1"/>
                </a:solidFill>
                <a:latin typeface="Open Sans"/>
                <a:ea typeface="Open Sans"/>
                <a:cs typeface="Open Sans"/>
                <a:sym typeface="Open Sans"/>
              </a:rPr>
              <a:t>ZenGRC</a:t>
            </a:r>
            <a:r>
              <a:rPr lang="en" dirty="0">
                <a:solidFill>
                  <a:schemeClr val="lt1"/>
                </a:solidFill>
                <a:latin typeface="Open Sans"/>
                <a:ea typeface="Open Sans"/>
                <a:cs typeface="Open Sans"/>
                <a:sym typeface="Open Sans"/>
              </a:rPr>
              <a:t> is the leader in IT risk management solutions, empowering organizations to convert risk into a strategic business advantage.  </a:t>
            </a:r>
            <a:r>
              <a:rPr lang="en" dirty="0" err="1">
                <a:solidFill>
                  <a:schemeClr val="lt1"/>
                </a:solidFill>
                <a:latin typeface="Open Sans"/>
                <a:ea typeface="Open Sans"/>
                <a:cs typeface="Open Sans"/>
                <a:sym typeface="Open Sans"/>
              </a:rPr>
              <a:t>ZenGRC</a:t>
            </a:r>
            <a:r>
              <a:rPr lang="en" dirty="0">
                <a:solidFill>
                  <a:schemeClr val="lt1"/>
                </a:solidFill>
                <a:latin typeface="Open Sans"/>
                <a:ea typeface="Open Sans"/>
                <a:cs typeface="Open Sans"/>
                <a:sym typeface="Open Sans"/>
              </a:rPr>
              <a:t> helps organizations more efficiently organize and intelligently optimize infosec programs to better protect their business and build customer trust.</a:t>
            </a:r>
            <a:endParaRPr lang="en-US" sz="1700" b="1">
              <a:solidFill>
                <a:schemeClr val="lt1"/>
              </a:solidFill>
              <a:latin typeface="Open Sans"/>
              <a:ea typeface="Open Sans"/>
              <a:cs typeface="Open Sans"/>
            </a:endParaRPr>
          </a:p>
          <a:p>
            <a:pPr marL="0" lvl="0" indent="0" algn="l" rtl="0">
              <a:lnSpc>
                <a:spcPct val="150000"/>
              </a:lnSpc>
              <a:spcBef>
                <a:spcPts val="0"/>
              </a:spcBef>
              <a:spcAft>
                <a:spcPts val="0"/>
              </a:spcAft>
              <a:buNone/>
            </a:pPr>
            <a:endParaRPr>
              <a:solidFill>
                <a:schemeClr val="lt1"/>
              </a:solidFill>
              <a:latin typeface="Open Sans"/>
              <a:ea typeface="Open Sans"/>
              <a:cs typeface="Open Sans"/>
              <a:sym typeface="Open Sans"/>
            </a:endParaRPr>
          </a:p>
        </p:txBody>
      </p:sp>
      <p:grpSp>
        <p:nvGrpSpPr>
          <p:cNvPr id="697" name="Google Shape;697;p88"/>
          <p:cNvGrpSpPr/>
          <p:nvPr/>
        </p:nvGrpSpPr>
        <p:grpSpPr>
          <a:xfrm>
            <a:off x="666423" y="2984537"/>
            <a:ext cx="7658754" cy="1920725"/>
            <a:chOff x="509748" y="3067512"/>
            <a:chExt cx="7658754" cy="1920725"/>
          </a:xfrm>
        </p:grpSpPr>
        <p:pic>
          <p:nvPicPr>
            <p:cNvPr id="698" name="Google Shape;698;p88"/>
            <p:cNvPicPr preferRelativeResize="0"/>
            <p:nvPr/>
          </p:nvPicPr>
          <p:blipFill>
            <a:blip r:embed="rId3">
              <a:alphaModFix/>
            </a:blip>
            <a:stretch>
              <a:fillRect/>
            </a:stretch>
          </p:blipFill>
          <p:spPr>
            <a:xfrm>
              <a:off x="5082100" y="4173162"/>
              <a:ext cx="1684900" cy="431100"/>
            </a:xfrm>
            <a:prstGeom prst="rect">
              <a:avLst/>
            </a:prstGeom>
            <a:noFill/>
            <a:ln>
              <a:noFill/>
            </a:ln>
          </p:spPr>
        </p:pic>
        <p:pic>
          <p:nvPicPr>
            <p:cNvPr id="699" name="Google Shape;699;p88"/>
            <p:cNvPicPr preferRelativeResize="0"/>
            <p:nvPr/>
          </p:nvPicPr>
          <p:blipFill>
            <a:blip r:embed="rId4">
              <a:alphaModFix/>
            </a:blip>
            <a:stretch>
              <a:fillRect/>
            </a:stretch>
          </p:blipFill>
          <p:spPr>
            <a:xfrm>
              <a:off x="2259983" y="3511423"/>
              <a:ext cx="1142390" cy="618600"/>
            </a:xfrm>
            <a:prstGeom prst="rect">
              <a:avLst/>
            </a:prstGeom>
            <a:noFill/>
            <a:ln>
              <a:noFill/>
            </a:ln>
          </p:spPr>
        </p:pic>
        <p:pic>
          <p:nvPicPr>
            <p:cNvPr id="700" name="Google Shape;700;p88"/>
            <p:cNvPicPr preferRelativeResize="0"/>
            <p:nvPr/>
          </p:nvPicPr>
          <p:blipFill>
            <a:blip r:embed="rId5">
              <a:alphaModFix/>
            </a:blip>
            <a:stretch>
              <a:fillRect/>
            </a:stretch>
          </p:blipFill>
          <p:spPr>
            <a:xfrm>
              <a:off x="5250426" y="3317063"/>
              <a:ext cx="1203964" cy="753675"/>
            </a:xfrm>
            <a:prstGeom prst="rect">
              <a:avLst/>
            </a:prstGeom>
            <a:noFill/>
            <a:ln>
              <a:noFill/>
            </a:ln>
          </p:spPr>
        </p:pic>
        <p:pic>
          <p:nvPicPr>
            <p:cNvPr id="701" name="Google Shape;701;p88"/>
            <p:cNvPicPr preferRelativeResize="0"/>
            <p:nvPr/>
          </p:nvPicPr>
          <p:blipFill>
            <a:blip r:embed="rId6">
              <a:alphaModFix/>
            </a:blip>
            <a:stretch>
              <a:fillRect/>
            </a:stretch>
          </p:blipFill>
          <p:spPr>
            <a:xfrm>
              <a:off x="6730923" y="3583724"/>
              <a:ext cx="1437578" cy="287800"/>
            </a:xfrm>
            <a:prstGeom prst="rect">
              <a:avLst/>
            </a:prstGeom>
            <a:noFill/>
            <a:ln>
              <a:noFill/>
            </a:ln>
          </p:spPr>
        </p:pic>
        <p:pic>
          <p:nvPicPr>
            <p:cNvPr id="702" name="Google Shape;702;p88"/>
            <p:cNvPicPr preferRelativeResize="0"/>
            <p:nvPr/>
          </p:nvPicPr>
          <p:blipFill>
            <a:blip r:embed="rId7">
              <a:alphaModFix/>
            </a:blip>
            <a:stretch>
              <a:fillRect/>
            </a:stretch>
          </p:blipFill>
          <p:spPr>
            <a:xfrm>
              <a:off x="7006226" y="3985654"/>
              <a:ext cx="1142400" cy="685555"/>
            </a:xfrm>
            <a:prstGeom prst="rect">
              <a:avLst/>
            </a:prstGeom>
            <a:noFill/>
            <a:ln>
              <a:noFill/>
            </a:ln>
          </p:spPr>
        </p:pic>
        <p:pic>
          <p:nvPicPr>
            <p:cNvPr id="703" name="Google Shape;703;p88"/>
            <p:cNvPicPr preferRelativeResize="0"/>
            <p:nvPr/>
          </p:nvPicPr>
          <p:blipFill>
            <a:blip r:embed="rId8">
              <a:alphaModFix/>
            </a:blip>
            <a:stretch>
              <a:fillRect/>
            </a:stretch>
          </p:blipFill>
          <p:spPr>
            <a:xfrm>
              <a:off x="2372895" y="4274477"/>
              <a:ext cx="1104451" cy="227575"/>
            </a:xfrm>
            <a:prstGeom prst="rect">
              <a:avLst/>
            </a:prstGeom>
            <a:noFill/>
            <a:ln>
              <a:noFill/>
            </a:ln>
          </p:spPr>
        </p:pic>
        <p:pic>
          <p:nvPicPr>
            <p:cNvPr id="704" name="Google Shape;704;p88"/>
            <p:cNvPicPr preferRelativeResize="0"/>
            <p:nvPr/>
          </p:nvPicPr>
          <p:blipFill>
            <a:blip r:embed="rId9">
              <a:alphaModFix/>
            </a:blip>
            <a:stretch>
              <a:fillRect/>
            </a:stretch>
          </p:blipFill>
          <p:spPr>
            <a:xfrm>
              <a:off x="509748" y="3588562"/>
              <a:ext cx="1548350" cy="464350"/>
            </a:xfrm>
            <a:prstGeom prst="rect">
              <a:avLst/>
            </a:prstGeom>
            <a:noFill/>
            <a:ln>
              <a:noFill/>
            </a:ln>
          </p:spPr>
        </p:pic>
        <p:pic>
          <p:nvPicPr>
            <p:cNvPr id="705" name="Google Shape;705;p88"/>
            <p:cNvPicPr preferRelativeResize="0"/>
            <p:nvPr/>
          </p:nvPicPr>
          <p:blipFill>
            <a:blip r:embed="rId10">
              <a:alphaModFix/>
            </a:blip>
            <a:stretch>
              <a:fillRect/>
            </a:stretch>
          </p:blipFill>
          <p:spPr>
            <a:xfrm>
              <a:off x="656875" y="4172713"/>
              <a:ext cx="1254124" cy="498475"/>
            </a:xfrm>
            <a:prstGeom prst="rect">
              <a:avLst/>
            </a:prstGeom>
            <a:noFill/>
            <a:ln>
              <a:noFill/>
            </a:ln>
          </p:spPr>
        </p:pic>
        <p:pic>
          <p:nvPicPr>
            <p:cNvPr id="706" name="Google Shape;706;p88" descr="Five Stars Rentals logo Rolls Royce · Five Stars Rentals Monte-Carlo  location self-drive"/>
            <p:cNvPicPr preferRelativeResize="0"/>
            <p:nvPr/>
          </p:nvPicPr>
          <p:blipFill>
            <a:blip r:embed="rId11">
              <a:alphaModFix/>
            </a:blip>
            <a:stretch>
              <a:fillRect/>
            </a:stretch>
          </p:blipFill>
          <p:spPr>
            <a:xfrm>
              <a:off x="3401387" y="3067512"/>
              <a:ext cx="1920725" cy="1920725"/>
            </a:xfrm>
            <a:prstGeom prst="rect">
              <a:avLst/>
            </a:prstGeom>
            <a:noFill/>
            <a:ln>
              <a:noFill/>
            </a:ln>
          </p:spPr>
        </p:pic>
      </p:grpSp>
      <p:pic>
        <p:nvPicPr>
          <p:cNvPr id="3" name="Picture 2" descr="A black and white logo&#10;&#10;Description automatically generated">
            <a:extLst>
              <a:ext uri="{FF2B5EF4-FFF2-40B4-BE49-F238E27FC236}">
                <a16:creationId xmlns:a16="http://schemas.microsoft.com/office/drawing/2014/main" id="{2C93CC6C-D727-6BF2-60F7-F7AC6F45F6BE}"/>
              </a:ext>
            </a:extLst>
          </p:cNvPr>
          <p:cNvPicPr>
            <a:picLocks noChangeAspect="1"/>
          </p:cNvPicPr>
          <p:nvPr/>
        </p:nvPicPr>
        <p:blipFill>
          <a:blip r:embed="rId12"/>
          <a:stretch>
            <a:fillRect/>
          </a:stretch>
        </p:blipFill>
        <p:spPr>
          <a:xfrm>
            <a:off x="2584114" y="-176709"/>
            <a:ext cx="3817020" cy="21865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03"/>
          <p:cNvSpPr txBox="1">
            <a:spLocks noGrp="1"/>
          </p:cNvSpPr>
          <p:nvPr>
            <p:ph type="title"/>
          </p:nvPr>
        </p:nvSpPr>
        <p:spPr>
          <a:xfrm>
            <a:off x="337275" y="0"/>
            <a:ext cx="7505700" cy="83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Customer Success</a:t>
            </a:r>
            <a:endParaRPr/>
          </a:p>
        </p:txBody>
      </p:sp>
      <p:grpSp>
        <p:nvGrpSpPr>
          <p:cNvPr id="880" name="Google Shape;880;p103"/>
          <p:cNvGrpSpPr/>
          <p:nvPr/>
        </p:nvGrpSpPr>
        <p:grpSpPr>
          <a:xfrm>
            <a:off x="301575" y="1544150"/>
            <a:ext cx="2697300" cy="2420659"/>
            <a:chOff x="301575" y="1544150"/>
            <a:chExt cx="2697300" cy="2420659"/>
          </a:xfrm>
        </p:grpSpPr>
        <p:sp>
          <p:nvSpPr>
            <p:cNvPr id="881" name="Google Shape;881;p103"/>
            <p:cNvSpPr txBox="1"/>
            <p:nvPr/>
          </p:nvSpPr>
          <p:spPr>
            <a:xfrm>
              <a:off x="301575" y="1885988"/>
              <a:ext cx="2697300" cy="6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595959"/>
                </a:buClr>
                <a:buSzPts val="1100"/>
                <a:buFont typeface="Arial"/>
                <a:buNone/>
              </a:pPr>
              <a:r>
                <a:rPr lang="en" sz="1000">
                  <a:solidFill>
                    <a:srgbClr val="434343"/>
                  </a:solidFill>
                  <a:latin typeface="Lato"/>
                  <a:ea typeface="Lato"/>
                  <a:cs typeface="Lato"/>
                  <a:sym typeface="Lato"/>
                </a:rPr>
                <a:t>Leveraged a single system of record</a:t>
              </a:r>
              <a:br>
                <a:rPr lang="en" sz="1000">
                  <a:solidFill>
                    <a:srgbClr val="434343"/>
                  </a:solidFill>
                  <a:latin typeface="Lato"/>
                  <a:ea typeface="Lato"/>
                  <a:cs typeface="Lato"/>
                  <a:sym typeface="Lato"/>
                </a:rPr>
              </a:br>
              <a:r>
                <a:rPr lang="en" sz="1000">
                  <a:solidFill>
                    <a:srgbClr val="434343"/>
                  </a:solidFill>
                  <a:latin typeface="Lato"/>
                  <a:ea typeface="Lato"/>
                  <a:cs typeface="Lato"/>
                  <a:sym typeface="Lato"/>
                </a:rPr>
                <a:t>for all compliance initiatives, reduced</a:t>
              </a:r>
              <a:endParaRPr sz="1000">
                <a:solidFill>
                  <a:srgbClr val="434343"/>
                </a:solidFill>
                <a:latin typeface="Lato"/>
                <a:ea typeface="Lato"/>
                <a:cs typeface="Lato"/>
                <a:sym typeface="Lato"/>
              </a:endParaRPr>
            </a:p>
            <a:p>
              <a:pPr marL="0" lvl="0" indent="0" algn="ctr" rtl="0">
                <a:spcBef>
                  <a:spcPts val="0"/>
                </a:spcBef>
                <a:spcAft>
                  <a:spcPts val="0"/>
                </a:spcAft>
                <a:buClr>
                  <a:srgbClr val="595959"/>
                </a:buClr>
                <a:buSzPts val="1100"/>
                <a:buFont typeface="Arial"/>
                <a:buNone/>
              </a:pPr>
              <a:r>
                <a:rPr lang="en" sz="1000">
                  <a:solidFill>
                    <a:srgbClr val="434343"/>
                  </a:solidFill>
                  <a:latin typeface="Lato"/>
                  <a:ea typeface="Lato"/>
                  <a:cs typeface="Lato"/>
                  <a:sym typeface="Lato"/>
                </a:rPr>
                <a:t>the need for 3rd party auditors</a:t>
              </a:r>
              <a:endParaRPr sz="1000">
                <a:solidFill>
                  <a:srgbClr val="434343"/>
                </a:solidFill>
                <a:latin typeface="Lato"/>
                <a:ea typeface="Lato"/>
                <a:cs typeface="Lato"/>
                <a:sym typeface="Lato"/>
              </a:endParaRPr>
            </a:p>
          </p:txBody>
        </p:sp>
        <p:pic>
          <p:nvPicPr>
            <p:cNvPr id="882" name="Google Shape;882;p103">
              <a:hlinkClick r:id="rId3"/>
            </p:cNvPr>
            <p:cNvPicPr preferRelativeResize="0"/>
            <p:nvPr/>
          </p:nvPicPr>
          <p:blipFill>
            <a:blip r:embed="rId4">
              <a:alphaModFix/>
            </a:blip>
            <a:stretch>
              <a:fillRect/>
            </a:stretch>
          </p:blipFill>
          <p:spPr>
            <a:xfrm>
              <a:off x="1140787" y="1544150"/>
              <a:ext cx="1018875" cy="334150"/>
            </a:xfrm>
            <a:prstGeom prst="rect">
              <a:avLst/>
            </a:prstGeom>
            <a:noFill/>
            <a:ln>
              <a:noFill/>
            </a:ln>
          </p:spPr>
        </p:pic>
        <p:grpSp>
          <p:nvGrpSpPr>
            <p:cNvPr id="883" name="Google Shape;883;p103"/>
            <p:cNvGrpSpPr/>
            <p:nvPr/>
          </p:nvGrpSpPr>
          <p:grpSpPr>
            <a:xfrm>
              <a:off x="436325" y="2642175"/>
              <a:ext cx="2437250" cy="1322634"/>
              <a:chOff x="131525" y="2108225"/>
              <a:chExt cx="2437250" cy="1371600"/>
            </a:xfrm>
          </p:grpSpPr>
          <p:sp>
            <p:nvSpPr>
              <p:cNvPr id="884" name="Google Shape;884;p103"/>
              <p:cNvSpPr/>
              <p:nvPr/>
            </p:nvSpPr>
            <p:spPr>
              <a:xfrm>
                <a:off x="131525" y="2108225"/>
                <a:ext cx="1143000" cy="13716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434343"/>
                    </a:solidFill>
                    <a:latin typeface="Lato Light"/>
                    <a:ea typeface="Lato Light"/>
                    <a:cs typeface="Lato Light"/>
                    <a:sym typeface="Lato Light"/>
                  </a:rPr>
                  <a:t>Streamlined gap</a:t>
                </a:r>
                <a:br>
                  <a:rPr lang="en" sz="900">
                    <a:solidFill>
                      <a:srgbClr val="434343"/>
                    </a:solidFill>
                    <a:latin typeface="Lato Light"/>
                    <a:ea typeface="Lato Light"/>
                    <a:cs typeface="Lato Light"/>
                    <a:sym typeface="Lato Light"/>
                  </a:rPr>
                </a:br>
                <a:r>
                  <a:rPr lang="en" sz="900">
                    <a:solidFill>
                      <a:srgbClr val="434343"/>
                    </a:solidFill>
                    <a:latin typeface="Lato Light"/>
                    <a:ea typeface="Lato Light"/>
                    <a:cs typeface="Lato Light"/>
                    <a:sym typeface="Lato Light"/>
                  </a:rPr>
                  <a:t>assessments from</a:t>
                </a:r>
                <a:br>
                  <a:rPr lang="en" sz="900">
                    <a:solidFill>
                      <a:srgbClr val="434343"/>
                    </a:solidFill>
                    <a:latin typeface="Lato Light"/>
                    <a:ea typeface="Lato Light"/>
                    <a:cs typeface="Lato Light"/>
                    <a:sym typeface="Lato Light"/>
                  </a:rPr>
                </a:br>
                <a:r>
                  <a:rPr lang="en" sz="900">
                    <a:solidFill>
                      <a:srgbClr val="434343"/>
                    </a:solidFill>
                    <a:latin typeface="Lato Light"/>
                    <a:ea typeface="Lato Light"/>
                    <a:cs typeface="Lato Light"/>
                    <a:sym typeface="Lato Light"/>
                  </a:rPr>
                  <a:t>8 months – to</a:t>
                </a:r>
                <a:endParaRPr sz="900">
                  <a:solidFill>
                    <a:srgbClr val="434343"/>
                  </a:solidFill>
                  <a:latin typeface="Lato Light"/>
                  <a:ea typeface="Lato Light"/>
                  <a:cs typeface="Lato Light"/>
                  <a:sym typeface="Lato Light"/>
                </a:endParaRPr>
              </a:p>
              <a:p>
                <a:pPr marL="0" lvl="0" indent="0" algn="ctr" rtl="0">
                  <a:spcBef>
                    <a:spcPts val="0"/>
                  </a:spcBef>
                  <a:spcAft>
                    <a:spcPts val="0"/>
                  </a:spcAft>
                  <a:buClr>
                    <a:srgbClr val="595959"/>
                  </a:buClr>
                  <a:buSzPts val="1100"/>
                  <a:buFont typeface="Arial"/>
                  <a:buNone/>
                </a:pPr>
                <a:r>
                  <a:rPr lang="en" sz="2000" b="1">
                    <a:solidFill>
                      <a:srgbClr val="3BBF74"/>
                    </a:solidFill>
                    <a:latin typeface="Lato"/>
                    <a:ea typeface="Lato"/>
                    <a:cs typeface="Lato"/>
                    <a:sym typeface="Lato"/>
                  </a:rPr>
                  <a:t>45 min</a:t>
                </a:r>
                <a:endParaRPr sz="2000">
                  <a:solidFill>
                    <a:srgbClr val="434343"/>
                  </a:solidFill>
                  <a:latin typeface="Lato Light"/>
                  <a:ea typeface="Lato Light"/>
                  <a:cs typeface="Lato Light"/>
                  <a:sym typeface="Lato Light"/>
                </a:endParaRPr>
              </a:p>
            </p:txBody>
          </p:sp>
          <p:sp>
            <p:nvSpPr>
              <p:cNvPr id="885" name="Google Shape;885;p103"/>
              <p:cNvSpPr/>
              <p:nvPr/>
            </p:nvSpPr>
            <p:spPr>
              <a:xfrm>
                <a:off x="1425775" y="2108225"/>
                <a:ext cx="1143000" cy="13716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595959"/>
                  </a:buClr>
                  <a:buSzPts val="1100"/>
                  <a:buFont typeface="Arial"/>
                  <a:buNone/>
                </a:pPr>
                <a:r>
                  <a:rPr lang="en" sz="850">
                    <a:solidFill>
                      <a:srgbClr val="595959"/>
                    </a:solidFill>
                    <a:latin typeface="Lato Light"/>
                    <a:ea typeface="Lato Light"/>
                    <a:cs typeface="Lato Light"/>
                    <a:sym typeface="Lato Light"/>
                  </a:rPr>
                  <a:t>Reduced internal audit costs by</a:t>
                </a:r>
                <a:endParaRPr sz="900">
                  <a:solidFill>
                    <a:srgbClr val="434343"/>
                  </a:solidFill>
                  <a:latin typeface="Lato Light"/>
                  <a:ea typeface="Lato Light"/>
                  <a:cs typeface="Lato Light"/>
                  <a:sym typeface="Lato Light"/>
                </a:endParaRPr>
              </a:p>
              <a:p>
                <a:pPr marL="0" lvl="0" indent="0" algn="ctr" rtl="0">
                  <a:spcBef>
                    <a:spcPts val="0"/>
                  </a:spcBef>
                  <a:spcAft>
                    <a:spcPts val="0"/>
                  </a:spcAft>
                  <a:buNone/>
                </a:pPr>
                <a:r>
                  <a:rPr lang="en" sz="2000" b="1">
                    <a:solidFill>
                      <a:srgbClr val="3BBF74"/>
                    </a:solidFill>
                    <a:latin typeface="Lato"/>
                    <a:ea typeface="Lato"/>
                    <a:cs typeface="Lato"/>
                    <a:sym typeface="Lato"/>
                  </a:rPr>
                  <a:t>35%</a:t>
                </a:r>
                <a:endParaRPr sz="2000">
                  <a:solidFill>
                    <a:srgbClr val="434343"/>
                  </a:solidFill>
                  <a:latin typeface="Lato Light"/>
                  <a:ea typeface="Lato Light"/>
                  <a:cs typeface="Lato Light"/>
                  <a:sym typeface="Lato Light"/>
                </a:endParaRPr>
              </a:p>
            </p:txBody>
          </p:sp>
        </p:grpSp>
      </p:grpSp>
      <p:sp>
        <p:nvSpPr>
          <p:cNvPr id="886" name="Google Shape;886;p103"/>
          <p:cNvSpPr/>
          <p:nvPr/>
        </p:nvSpPr>
        <p:spPr>
          <a:xfrm>
            <a:off x="4725475" y="2642200"/>
            <a:ext cx="1143000" cy="13227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rgbClr val="595959"/>
                </a:solidFill>
                <a:latin typeface="Lato Light"/>
                <a:ea typeface="Lato Light"/>
                <a:cs typeface="Lato Light"/>
                <a:sym typeface="Lato Light"/>
              </a:rPr>
              <a:t>Eliminated need for 3rd party consulting firm, saving</a:t>
            </a:r>
            <a:endParaRPr sz="900">
              <a:solidFill>
                <a:srgbClr val="434343"/>
              </a:solidFill>
              <a:latin typeface="Lato Light"/>
              <a:ea typeface="Lato Light"/>
              <a:cs typeface="Lato Light"/>
              <a:sym typeface="Lato Light"/>
            </a:endParaRPr>
          </a:p>
          <a:p>
            <a:pPr marL="0" lvl="0" indent="0" algn="ctr" rtl="0">
              <a:spcBef>
                <a:spcPts val="0"/>
              </a:spcBef>
              <a:spcAft>
                <a:spcPts val="0"/>
              </a:spcAft>
              <a:buNone/>
            </a:pPr>
            <a:r>
              <a:rPr lang="en" sz="2000" b="1">
                <a:solidFill>
                  <a:srgbClr val="3BBF74"/>
                </a:solidFill>
                <a:latin typeface="Lato"/>
                <a:ea typeface="Lato"/>
                <a:cs typeface="Lato"/>
                <a:sym typeface="Lato"/>
              </a:rPr>
              <a:t>$80k</a:t>
            </a:r>
            <a:endParaRPr sz="2000">
              <a:solidFill>
                <a:srgbClr val="434343"/>
              </a:solidFill>
              <a:latin typeface="Lato Light"/>
              <a:ea typeface="Lato Light"/>
              <a:cs typeface="Lato Light"/>
              <a:sym typeface="Lato Light"/>
            </a:endParaRPr>
          </a:p>
        </p:txBody>
      </p:sp>
      <p:grpSp>
        <p:nvGrpSpPr>
          <p:cNvPr id="887" name="Google Shape;887;p103"/>
          <p:cNvGrpSpPr/>
          <p:nvPr/>
        </p:nvGrpSpPr>
        <p:grpSpPr>
          <a:xfrm>
            <a:off x="3167975" y="1544150"/>
            <a:ext cx="2754000" cy="2420742"/>
            <a:chOff x="3576000" y="1620357"/>
            <a:chExt cx="2754000" cy="2420742"/>
          </a:xfrm>
        </p:grpSpPr>
        <p:sp>
          <p:nvSpPr>
            <p:cNvPr id="888" name="Google Shape;888;p103"/>
            <p:cNvSpPr txBox="1"/>
            <p:nvPr/>
          </p:nvSpPr>
          <p:spPr>
            <a:xfrm>
              <a:off x="3576000" y="1962188"/>
              <a:ext cx="2754000" cy="6492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rgbClr val="595959"/>
                </a:buClr>
                <a:buSzPts val="1100"/>
                <a:buFont typeface="Arial"/>
                <a:buNone/>
              </a:pPr>
              <a:r>
                <a:rPr lang="en" sz="1000">
                  <a:solidFill>
                    <a:srgbClr val="434343"/>
                  </a:solidFill>
                  <a:latin typeface="Lato"/>
                  <a:ea typeface="Lato"/>
                  <a:cs typeface="Lato"/>
                  <a:sym typeface="Lato"/>
                </a:rPr>
                <a:t>Revamped security program to bring automation and efficiency gains to risk,</a:t>
              </a:r>
              <a:br>
                <a:rPr lang="en" sz="1000">
                  <a:solidFill>
                    <a:srgbClr val="434343"/>
                  </a:solidFill>
                  <a:latin typeface="Lato"/>
                  <a:ea typeface="Lato"/>
                  <a:cs typeface="Lato"/>
                  <a:sym typeface="Lato"/>
                </a:rPr>
              </a:br>
              <a:r>
                <a:rPr lang="en" sz="1000">
                  <a:solidFill>
                    <a:srgbClr val="434343"/>
                  </a:solidFill>
                  <a:latin typeface="Lato"/>
                  <a:ea typeface="Lato"/>
                  <a:cs typeface="Lato"/>
                  <a:sym typeface="Lato"/>
                </a:rPr>
                <a:t>audit and privacy management</a:t>
              </a:r>
              <a:endParaRPr sz="1000">
                <a:solidFill>
                  <a:srgbClr val="434343"/>
                </a:solidFill>
                <a:latin typeface="Lato"/>
                <a:ea typeface="Lato"/>
                <a:cs typeface="Lato"/>
                <a:sym typeface="Lato"/>
              </a:endParaRPr>
            </a:p>
          </p:txBody>
        </p:sp>
        <p:pic>
          <p:nvPicPr>
            <p:cNvPr id="889" name="Google Shape;889;p103">
              <a:hlinkClick r:id="rId5"/>
            </p:cNvPr>
            <p:cNvPicPr preferRelativeResize="0"/>
            <p:nvPr/>
          </p:nvPicPr>
          <p:blipFill>
            <a:blip r:embed="rId6">
              <a:alphaModFix/>
            </a:blip>
            <a:stretch>
              <a:fillRect/>
            </a:stretch>
          </p:blipFill>
          <p:spPr>
            <a:xfrm>
              <a:off x="3911816" y="1620357"/>
              <a:ext cx="2082368" cy="334125"/>
            </a:xfrm>
            <a:prstGeom prst="rect">
              <a:avLst/>
            </a:prstGeom>
            <a:noFill/>
            <a:ln>
              <a:noFill/>
            </a:ln>
          </p:spPr>
        </p:pic>
        <p:sp>
          <p:nvSpPr>
            <p:cNvPr id="890" name="Google Shape;890;p103"/>
            <p:cNvSpPr/>
            <p:nvPr/>
          </p:nvSpPr>
          <p:spPr>
            <a:xfrm>
              <a:off x="3812225" y="2718400"/>
              <a:ext cx="1143000" cy="13227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rgbClr val="595959"/>
                  </a:solidFill>
                  <a:latin typeface="Lato Light"/>
                  <a:ea typeface="Lato Light"/>
                  <a:cs typeface="Lato Light"/>
                  <a:sym typeface="Lato Light"/>
                </a:rPr>
                <a:t>Created expedited</a:t>
              </a:r>
              <a:br>
                <a:rPr lang="en" sz="850">
                  <a:solidFill>
                    <a:srgbClr val="595959"/>
                  </a:solidFill>
                  <a:latin typeface="Lato Light"/>
                  <a:ea typeface="Lato Light"/>
                  <a:cs typeface="Lato Light"/>
                  <a:sym typeface="Lato Light"/>
                </a:rPr>
              </a:br>
              <a:r>
                <a:rPr lang="en" sz="850">
                  <a:solidFill>
                    <a:srgbClr val="595959"/>
                  </a:solidFill>
                  <a:latin typeface="Lato Light"/>
                  <a:ea typeface="Lato Light"/>
                  <a:cs typeface="Lato Light"/>
                  <a:sym typeface="Lato Light"/>
                </a:rPr>
                <a:t>Soc 2 controls</a:t>
              </a:r>
              <a:br>
                <a:rPr lang="en" sz="850">
                  <a:solidFill>
                    <a:srgbClr val="595959"/>
                  </a:solidFill>
                  <a:latin typeface="Lato Light"/>
                  <a:ea typeface="Lato Light"/>
                  <a:cs typeface="Lato Light"/>
                  <a:sym typeface="Lato Light"/>
                </a:rPr>
              </a:br>
              <a:r>
                <a:rPr lang="en" sz="850">
                  <a:solidFill>
                    <a:srgbClr val="595959"/>
                  </a:solidFill>
                  <a:latin typeface="Lato Light"/>
                  <a:ea typeface="Lato Light"/>
                  <a:cs typeface="Lato Light"/>
                  <a:sym typeface="Lato Light"/>
                </a:rPr>
                <a:t>and saved</a:t>
              </a:r>
              <a:endParaRPr sz="900">
                <a:solidFill>
                  <a:srgbClr val="434343"/>
                </a:solidFill>
                <a:latin typeface="Lato Light"/>
                <a:ea typeface="Lato Light"/>
                <a:cs typeface="Lato Light"/>
                <a:sym typeface="Lato Light"/>
              </a:endParaRPr>
            </a:p>
            <a:p>
              <a:pPr marL="0" lvl="0" indent="0" algn="ctr" rtl="0">
                <a:spcBef>
                  <a:spcPts val="0"/>
                </a:spcBef>
                <a:spcAft>
                  <a:spcPts val="0"/>
                </a:spcAft>
                <a:buNone/>
              </a:pPr>
              <a:r>
                <a:rPr lang="en" sz="2000" b="1">
                  <a:solidFill>
                    <a:srgbClr val="3BBF74"/>
                  </a:solidFill>
                  <a:latin typeface="Lato"/>
                  <a:ea typeface="Lato"/>
                  <a:cs typeface="Lato"/>
                  <a:sym typeface="Lato"/>
                </a:rPr>
                <a:t>60 days</a:t>
              </a:r>
              <a:endParaRPr sz="2000">
                <a:solidFill>
                  <a:srgbClr val="434343"/>
                </a:solidFill>
                <a:latin typeface="Lato Light"/>
                <a:ea typeface="Lato Light"/>
                <a:cs typeface="Lato Light"/>
                <a:sym typeface="Lato Light"/>
              </a:endParaRPr>
            </a:p>
          </p:txBody>
        </p:sp>
      </p:grpSp>
      <p:grpSp>
        <p:nvGrpSpPr>
          <p:cNvPr id="891" name="Google Shape;891;p103"/>
          <p:cNvGrpSpPr/>
          <p:nvPr/>
        </p:nvGrpSpPr>
        <p:grpSpPr>
          <a:xfrm>
            <a:off x="6014875" y="1544150"/>
            <a:ext cx="2836500" cy="2464421"/>
            <a:chOff x="6014875" y="1728988"/>
            <a:chExt cx="2836500" cy="2464421"/>
          </a:xfrm>
        </p:grpSpPr>
        <p:pic>
          <p:nvPicPr>
            <p:cNvPr id="892" name="Google Shape;892;p103">
              <a:hlinkClick r:id="rId7"/>
            </p:cNvPr>
            <p:cNvPicPr preferRelativeResize="0"/>
            <p:nvPr/>
          </p:nvPicPr>
          <p:blipFill>
            <a:blip r:embed="rId8">
              <a:alphaModFix/>
            </a:blip>
            <a:stretch>
              <a:fillRect/>
            </a:stretch>
          </p:blipFill>
          <p:spPr>
            <a:xfrm>
              <a:off x="6745657" y="1728988"/>
              <a:ext cx="1374936" cy="421675"/>
            </a:xfrm>
            <a:prstGeom prst="rect">
              <a:avLst/>
            </a:prstGeom>
            <a:noFill/>
            <a:ln>
              <a:noFill/>
            </a:ln>
          </p:spPr>
        </p:pic>
        <p:sp>
          <p:nvSpPr>
            <p:cNvPr id="893" name="Google Shape;893;p103"/>
            <p:cNvSpPr txBox="1"/>
            <p:nvPr/>
          </p:nvSpPr>
          <p:spPr>
            <a:xfrm>
              <a:off x="6014875" y="2114588"/>
              <a:ext cx="2836500" cy="646500"/>
            </a:xfrm>
            <a:prstGeom prst="rect">
              <a:avLst/>
            </a:prstGeom>
            <a:noFill/>
            <a:ln>
              <a:noFill/>
            </a:ln>
          </p:spPr>
          <p:txBody>
            <a:bodyPr spcFirstLastPara="1" wrap="square" lIns="91425" tIns="91425" rIns="91425" bIns="91425" anchor="t" anchorCtr="0">
              <a:spAutoFit/>
            </a:bodyPr>
            <a:lstStyle/>
            <a:p>
              <a:pPr algn="ctr"/>
              <a:r>
                <a:rPr lang="en" sz="1000">
                  <a:solidFill>
                    <a:srgbClr val="434343"/>
                  </a:solidFill>
                  <a:highlight>
                    <a:srgbClr val="FFFFFF"/>
                  </a:highlight>
                  <a:latin typeface="Lato"/>
                  <a:ea typeface="Lato"/>
                  <a:cs typeface="Lato"/>
                  <a:sym typeface="Lato"/>
                </a:rPr>
                <a:t>Selected ZenGRC for the quick time to </a:t>
              </a:r>
              <a:r>
                <a:rPr lang="en" sz="1000" dirty="0">
                  <a:solidFill>
                    <a:srgbClr val="434343"/>
                  </a:solidFill>
                  <a:highlight>
                    <a:srgbClr val="FFFFFF"/>
                  </a:highlight>
                  <a:latin typeface="Lato"/>
                  <a:ea typeface="Lato"/>
                  <a:cs typeface="Lato"/>
                  <a:sym typeface="Lato"/>
                </a:rPr>
                <a:t>market, prebuilt content and ability to create</a:t>
              </a:r>
              <a:br>
                <a:rPr lang="en" sz="1000" dirty="0">
                  <a:highlight>
                    <a:srgbClr val="FFFFFF"/>
                  </a:highlight>
                  <a:latin typeface="Lato"/>
                  <a:ea typeface="Lato"/>
                  <a:cs typeface="Lato"/>
                </a:rPr>
              </a:br>
              <a:r>
                <a:rPr lang="en" sz="1000" dirty="0">
                  <a:solidFill>
                    <a:srgbClr val="434343"/>
                  </a:solidFill>
                  <a:highlight>
                    <a:srgbClr val="FFFFFF"/>
                  </a:highlight>
                  <a:latin typeface="Lato"/>
                  <a:ea typeface="Lato"/>
                  <a:cs typeface="Lato"/>
                  <a:sym typeface="Lato"/>
                </a:rPr>
                <a:t>custom attributes</a:t>
              </a:r>
              <a:endParaRPr sz="1000" dirty="0">
                <a:solidFill>
                  <a:srgbClr val="434343"/>
                </a:solidFill>
                <a:latin typeface="Lato"/>
                <a:ea typeface="Lato"/>
                <a:cs typeface="Lato"/>
                <a:sym typeface="Lato"/>
              </a:endParaRPr>
            </a:p>
          </p:txBody>
        </p:sp>
        <p:grpSp>
          <p:nvGrpSpPr>
            <p:cNvPr id="894" name="Google Shape;894;p103"/>
            <p:cNvGrpSpPr/>
            <p:nvPr/>
          </p:nvGrpSpPr>
          <p:grpSpPr>
            <a:xfrm>
              <a:off x="6214500" y="2870775"/>
              <a:ext cx="2437250" cy="1322634"/>
              <a:chOff x="207725" y="2108225"/>
              <a:chExt cx="2437250" cy="1371600"/>
            </a:xfrm>
          </p:grpSpPr>
          <p:sp>
            <p:nvSpPr>
              <p:cNvPr id="895" name="Google Shape;895;p103"/>
              <p:cNvSpPr/>
              <p:nvPr/>
            </p:nvSpPr>
            <p:spPr>
              <a:xfrm>
                <a:off x="207725" y="2108225"/>
                <a:ext cx="1143000" cy="13716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434343"/>
                    </a:solidFill>
                    <a:latin typeface="Lato Light"/>
                    <a:ea typeface="Lato Light"/>
                    <a:cs typeface="Lato Light"/>
                    <a:sym typeface="Lato Light"/>
                  </a:rPr>
                  <a:t>Up and running</a:t>
                </a:r>
                <a:br>
                  <a:rPr lang="en" sz="900">
                    <a:solidFill>
                      <a:srgbClr val="434343"/>
                    </a:solidFill>
                    <a:latin typeface="Lato Light"/>
                    <a:ea typeface="Lato Light"/>
                    <a:cs typeface="Lato Light"/>
                    <a:sym typeface="Lato Light"/>
                  </a:rPr>
                </a:br>
                <a:r>
                  <a:rPr lang="en" sz="900">
                    <a:solidFill>
                      <a:srgbClr val="434343"/>
                    </a:solidFill>
                    <a:latin typeface="Lato Light"/>
                    <a:ea typeface="Lato Light"/>
                    <a:cs typeface="Lato Light"/>
                    <a:sym typeface="Lato Light"/>
                  </a:rPr>
                  <a:t>in less than</a:t>
                </a:r>
                <a:endParaRPr sz="900">
                  <a:solidFill>
                    <a:srgbClr val="434343"/>
                  </a:solidFill>
                  <a:latin typeface="Lato Light"/>
                  <a:ea typeface="Lato Light"/>
                  <a:cs typeface="Lato Light"/>
                  <a:sym typeface="Lato Light"/>
                </a:endParaRPr>
              </a:p>
              <a:p>
                <a:pPr marL="0" lvl="0" indent="0" algn="ctr" rtl="0">
                  <a:spcBef>
                    <a:spcPts val="0"/>
                  </a:spcBef>
                  <a:spcAft>
                    <a:spcPts val="0"/>
                  </a:spcAft>
                  <a:buNone/>
                </a:pPr>
                <a:r>
                  <a:rPr lang="en" sz="2000" b="1">
                    <a:solidFill>
                      <a:srgbClr val="3BBF74"/>
                    </a:solidFill>
                    <a:latin typeface="Lato"/>
                    <a:ea typeface="Lato"/>
                    <a:cs typeface="Lato"/>
                    <a:sym typeface="Lato"/>
                  </a:rPr>
                  <a:t>15 days</a:t>
                </a:r>
                <a:endParaRPr sz="2000">
                  <a:solidFill>
                    <a:srgbClr val="434343"/>
                  </a:solidFill>
                  <a:latin typeface="Lato Light"/>
                  <a:ea typeface="Lato Light"/>
                  <a:cs typeface="Lato Light"/>
                  <a:sym typeface="Lato Light"/>
                </a:endParaRPr>
              </a:p>
            </p:txBody>
          </p:sp>
          <p:sp>
            <p:nvSpPr>
              <p:cNvPr id="896" name="Google Shape;896;p103"/>
              <p:cNvSpPr/>
              <p:nvPr/>
            </p:nvSpPr>
            <p:spPr>
              <a:xfrm>
                <a:off x="1501975" y="2108225"/>
                <a:ext cx="1143000" cy="1371600"/>
              </a:xfrm>
              <a:prstGeom prst="roundRect">
                <a:avLst>
                  <a:gd name="adj" fmla="val 7927"/>
                </a:avLst>
              </a:prstGeom>
              <a:solidFill>
                <a:srgbClr val="FFFFFF"/>
              </a:solidFill>
              <a:ln>
                <a:noFill/>
              </a:ln>
              <a:effectLst>
                <a:outerShdw blurRad="142875"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3BBF74"/>
                    </a:solidFill>
                    <a:latin typeface="Lato"/>
                    <a:ea typeface="Lato"/>
                    <a:cs typeface="Lato"/>
                    <a:sym typeface="Lato"/>
                  </a:rPr>
                  <a:t>50 hrs</a:t>
                </a:r>
                <a:endParaRPr sz="2000" b="1">
                  <a:solidFill>
                    <a:srgbClr val="3BBF74"/>
                  </a:solidFill>
                  <a:latin typeface="Lato"/>
                  <a:ea typeface="Lato"/>
                  <a:cs typeface="Lato"/>
                  <a:sym typeface="Lato"/>
                </a:endParaRPr>
              </a:p>
              <a:p>
                <a:pPr marL="0" lvl="0" indent="0" algn="ctr" rtl="0">
                  <a:spcBef>
                    <a:spcPts val="0"/>
                  </a:spcBef>
                  <a:spcAft>
                    <a:spcPts val="0"/>
                  </a:spcAft>
                  <a:buNone/>
                </a:pPr>
                <a:r>
                  <a:rPr lang="en" sz="850">
                    <a:solidFill>
                      <a:srgbClr val="595959"/>
                    </a:solidFill>
                    <a:latin typeface="Lato Light"/>
                    <a:ea typeface="Lato Light"/>
                    <a:cs typeface="Lato Light"/>
                    <a:sym typeface="Lato Light"/>
                  </a:rPr>
                  <a:t>/month saved on</a:t>
                </a:r>
                <a:br>
                  <a:rPr lang="en" sz="850">
                    <a:solidFill>
                      <a:srgbClr val="595959"/>
                    </a:solidFill>
                    <a:latin typeface="Lato Light"/>
                    <a:ea typeface="Lato Light"/>
                    <a:cs typeface="Lato Light"/>
                    <a:sym typeface="Lato Light"/>
                  </a:rPr>
                </a:br>
                <a:r>
                  <a:rPr lang="en" sz="850">
                    <a:solidFill>
                      <a:srgbClr val="595959"/>
                    </a:solidFill>
                    <a:latin typeface="Lato Light"/>
                    <a:ea typeface="Lato Light"/>
                    <a:cs typeface="Lato Light"/>
                    <a:sym typeface="Lato Light"/>
                  </a:rPr>
                  <a:t>Customer Assurance and Risk Mgmt activities </a:t>
                </a:r>
                <a:endParaRPr sz="850">
                  <a:solidFill>
                    <a:srgbClr val="3BBF74"/>
                  </a:solidFill>
                  <a:latin typeface="Lato Light"/>
                  <a:ea typeface="Lato Light"/>
                  <a:cs typeface="Lato Light"/>
                  <a:sym typeface="Lato Light"/>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32000">
              <a:srgbClr val="1427A5"/>
            </a:gs>
            <a:gs pos="100000">
              <a:schemeClr val="dk1"/>
            </a:gs>
          </a:gsLst>
          <a:lin ang="8100019" scaled="0"/>
        </a:gradFill>
        <a:effectLst/>
      </p:bgPr>
    </p:bg>
    <p:spTree>
      <p:nvGrpSpPr>
        <p:cNvPr id="1" name="Shape 1051"/>
        <p:cNvGrpSpPr/>
        <p:nvPr/>
      </p:nvGrpSpPr>
      <p:grpSpPr>
        <a:xfrm>
          <a:off x="0" y="0"/>
          <a:ext cx="0" cy="0"/>
          <a:chOff x="0" y="0"/>
          <a:chExt cx="0" cy="0"/>
        </a:xfrm>
      </p:grpSpPr>
      <p:sp>
        <p:nvSpPr>
          <p:cNvPr id="3" name="Google Shape;1028;p128">
            <a:extLst>
              <a:ext uri="{FF2B5EF4-FFF2-40B4-BE49-F238E27FC236}">
                <a16:creationId xmlns:a16="http://schemas.microsoft.com/office/drawing/2014/main" id="{03FA052F-BC21-3D31-D3E6-78F66191439A}"/>
              </a:ext>
            </a:extLst>
          </p:cNvPr>
          <p:cNvSpPr/>
          <p:nvPr/>
        </p:nvSpPr>
        <p:spPr>
          <a:xfrm>
            <a:off x="1524000" y="4779299"/>
            <a:ext cx="609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dirty="0">
                <a:solidFill>
                  <a:schemeClr val="accent4"/>
                </a:solidFill>
                <a:latin typeface="Open Sans"/>
                <a:ea typeface="Open Sans"/>
                <a:cs typeface="Open Sans"/>
                <a:sym typeface="Open Sans"/>
              </a:rPr>
              <a:t>Proprietary and Confidential, </a:t>
            </a:r>
            <a:r>
              <a:rPr lang="en" sz="1000" dirty="0" err="1">
                <a:solidFill>
                  <a:schemeClr val="accent4"/>
                </a:solidFill>
                <a:latin typeface="Open Sans"/>
                <a:ea typeface="Open Sans"/>
                <a:cs typeface="Open Sans"/>
                <a:sym typeface="Open Sans"/>
              </a:rPr>
              <a:t>ZenGRC</a:t>
            </a:r>
            <a:r>
              <a:rPr lang="en" sz="1000" dirty="0">
                <a:solidFill>
                  <a:schemeClr val="accent4"/>
                </a:solidFill>
                <a:latin typeface="Open Sans"/>
                <a:ea typeface="Open Sans"/>
                <a:cs typeface="Open Sans"/>
                <a:sym typeface="Open Sans"/>
              </a:rPr>
              <a:t>, Inc.</a:t>
            </a:r>
            <a:endParaRPr sz="1000" i="0" u="none" strike="noStrike" cap="none" dirty="0">
              <a:solidFill>
                <a:schemeClr val="accent4"/>
              </a:solidFill>
              <a:latin typeface="Open Sans"/>
              <a:ea typeface="Open Sans"/>
              <a:cs typeface="Open Sans"/>
              <a:sym typeface="Open Sans"/>
            </a:endParaRPr>
          </a:p>
        </p:txBody>
      </p:sp>
      <p:sp>
        <p:nvSpPr>
          <p:cNvPr id="4" name="Google Shape;1291;p147">
            <a:extLst>
              <a:ext uri="{FF2B5EF4-FFF2-40B4-BE49-F238E27FC236}">
                <a16:creationId xmlns:a16="http://schemas.microsoft.com/office/drawing/2014/main" id="{CF1BD368-731B-F9FD-CA6E-F04868552686}"/>
              </a:ext>
            </a:extLst>
          </p:cNvPr>
          <p:cNvSpPr txBox="1">
            <a:spLocks noGrp="1"/>
          </p:cNvSpPr>
          <p:nvPr>
            <p:ph type="title"/>
          </p:nvPr>
        </p:nvSpPr>
        <p:spPr>
          <a:xfrm>
            <a:off x="819150" y="1284151"/>
            <a:ext cx="7505700" cy="257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900" dirty="0">
                <a:solidFill>
                  <a:schemeClr val="bg1"/>
                </a:solidFill>
                <a:latin typeface="Open Sans ExtraBold"/>
                <a:ea typeface="Open Sans ExtraBold"/>
                <a:cs typeface="Open Sans ExtraBold"/>
                <a:sym typeface="Open Sans ExtraBold"/>
              </a:rPr>
              <a:t>Thank You!</a:t>
            </a:r>
            <a:endParaRPr lang="en-US" sz="6900" dirty="0">
              <a:solidFill>
                <a:schemeClr val="bg1"/>
              </a:solidFill>
              <a:latin typeface="Open Sans ExtraBold"/>
              <a:ea typeface="Open Sans ExtraBold"/>
              <a:cs typeface="Open Sans ExtraBold"/>
            </a:endParaRPr>
          </a:p>
        </p:txBody>
      </p:sp>
      <p:pic>
        <p:nvPicPr>
          <p:cNvPr id="10" name="Google Shape;1027;p128" descr="A black and white logo&#10;&#10;Description automatically generated">
            <a:extLst>
              <a:ext uri="{FF2B5EF4-FFF2-40B4-BE49-F238E27FC236}">
                <a16:creationId xmlns:a16="http://schemas.microsoft.com/office/drawing/2014/main" id="{CCC8C09F-02DA-237C-FB86-F2E217E76AC6}"/>
              </a:ext>
            </a:extLst>
          </p:cNvPr>
          <p:cNvPicPr preferRelativeResize="0"/>
          <p:nvPr/>
        </p:nvPicPr>
        <p:blipFill>
          <a:blip r:embed="rId3"/>
          <a:stretch>
            <a:fillRect/>
          </a:stretch>
        </p:blipFill>
        <p:spPr>
          <a:xfrm>
            <a:off x="3167460" y="-232815"/>
            <a:ext cx="2798833" cy="1518911"/>
          </a:xfrm>
          <a:prstGeom prst="rect">
            <a:avLst/>
          </a:prstGeom>
          <a:noFill/>
          <a:ln>
            <a:noFill/>
          </a:ln>
        </p:spPr>
      </p:pic>
    </p:spTree>
    <p:extLst>
      <p:ext uri="{BB962C8B-B14F-4D97-AF65-F5344CB8AC3E}">
        <p14:creationId xmlns:p14="http://schemas.microsoft.com/office/powerpoint/2010/main" val="331109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9"/>
          <p:cNvSpPr txBox="1">
            <a:spLocks noGrp="1"/>
          </p:cNvSpPr>
          <p:nvPr>
            <p:ph type="title"/>
          </p:nvPr>
        </p:nvSpPr>
        <p:spPr>
          <a:xfrm>
            <a:off x="399850" y="281200"/>
            <a:ext cx="7755000" cy="838200"/>
          </a:xfrm>
          <a:prstGeom prst="rect">
            <a:avLst/>
          </a:prstGeom>
          <a:solidFill>
            <a:schemeClr val="lt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2100"/>
              <a:t>Providing GRC solutions to meet the needs of the growing interconnectedness across an evolving digital business</a:t>
            </a:r>
            <a:endParaRPr sz="2100"/>
          </a:p>
        </p:txBody>
      </p:sp>
      <p:sp>
        <p:nvSpPr>
          <p:cNvPr id="712" name="Google Shape;712;p89"/>
          <p:cNvSpPr txBox="1">
            <a:spLocks noGrp="1"/>
          </p:cNvSpPr>
          <p:nvPr>
            <p:ph type="body" idx="1"/>
          </p:nvPr>
        </p:nvSpPr>
        <p:spPr>
          <a:xfrm>
            <a:off x="676275" y="1611300"/>
            <a:ext cx="2374500" cy="30084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sz="1600"/>
              <a:t>Single Source of Truth</a:t>
            </a:r>
            <a:endParaRPr sz="1600"/>
          </a:p>
          <a:p>
            <a:pPr marL="0" lvl="0" indent="0" algn="ctr" rtl="0">
              <a:spcBef>
                <a:spcPts val="1600"/>
              </a:spcBef>
              <a:spcAft>
                <a:spcPts val="0"/>
              </a:spcAft>
              <a:buNone/>
            </a:pPr>
            <a:endParaRPr sz="300"/>
          </a:p>
          <a:p>
            <a:pPr marL="0" lvl="0" indent="0" algn="ctr" rtl="0">
              <a:spcBef>
                <a:spcPts val="1600"/>
              </a:spcBef>
              <a:spcAft>
                <a:spcPts val="1600"/>
              </a:spcAft>
              <a:buNone/>
            </a:pPr>
            <a:r>
              <a:rPr lang="en" sz="1400" b="0"/>
              <a:t>One easy-to-use, fully integrated and automated platform </a:t>
            </a:r>
            <a:endParaRPr sz="1400" b="0"/>
          </a:p>
        </p:txBody>
      </p:sp>
      <p:sp>
        <p:nvSpPr>
          <p:cNvPr id="713" name="Google Shape;713;p89"/>
          <p:cNvSpPr txBox="1">
            <a:spLocks noGrp="1"/>
          </p:cNvSpPr>
          <p:nvPr>
            <p:ph type="body" idx="2"/>
          </p:nvPr>
        </p:nvSpPr>
        <p:spPr>
          <a:xfrm>
            <a:off x="3433800" y="1611300"/>
            <a:ext cx="2388300" cy="30084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sz="1600"/>
              <a:t>Better Visibility </a:t>
            </a:r>
            <a:endParaRPr sz="1600"/>
          </a:p>
          <a:p>
            <a:pPr marL="0" marR="0" lvl="0" indent="0" algn="ctr" rtl="0">
              <a:lnSpc>
                <a:spcPct val="115000"/>
              </a:lnSpc>
              <a:spcBef>
                <a:spcPts val="1600"/>
              </a:spcBef>
              <a:spcAft>
                <a:spcPts val="0"/>
              </a:spcAft>
              <a:buNone/>
            </a:pPr>
            <a:endParaRPr sz="1600"/>
          </a:p>
          <a:p>
            <a:pPr marL="0" marR="0" lvl="0" indent="0" algn="ctr" rtl="0">
              <a:lnSpc>
                <a:spcPct val="115000"/>
              </a:lnSpc>
              <a:spcBef>
                <a:spcPts val="1600"/>
              </a:spcBef>
              <a:spcAft>
                <a:spcPts val="0"/>
              </a:spcAft>
              <a:buNone/>
            </a:pPr>
            <a:r>
              <a:rPr lang="en" sz="1400" b="0"/>
              <a:t>Provides continuous visibility through pre-built integrations to popular 3rd party apps</a:t>
            </a:r>
            <a:endParaRPr sz="1400" b="0"/>
          </a:p>
          <a:p>
            <a:pPr marL="0" lvl="0" indent="0" algn="ctr" rtl="0">
              <a:spcBef>
                <a:spcPts val="1600"/>
              </a:spcBef>
              <a:spcAft>
                <a:spcPts val="0"/>
              </a:spcAft>
              <a:buNone/>
            </a:pPr>
            <a:endParaRPr sz="1200" b="0"/>
          </a:p>
          <a:p>
            <a:pPr marL="0" lvl="0" indent="0" algn="ctr" rtl="0">
              <a:spcBef>
                <a:spcPts val="1600"/>
              </a:spcBef>
              <a:spcAft>
                <a:spcPts val="1600"/>
              </a:spcAft>
              <a:buNone/>
            </a:pPr>
            <a:endParaRPr/>
          </a:p>
        </p:txBody>
      </p:sp>
      <p:sp>
        <p:nvSpPr>
          <p:cNvPr id="714" name="Google Shape;714;p89"/>
          <p:cNvSpPr txBox="1">
            <a:spLocks noGrp="1"/>
          </p:cNvSpPr>
          <p:nvPr>
            <p:ph type="body" idx="3"/>
          </p:nvPr>
        </p:nvSpPr>
        <p:spPr>
          <a:xfrm>
            <a:off x="6264525" y="1611300"/>
            <a:ext cx="2374500" cy="30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Shorter Audit Cycles</a:t>
            </a:r>
            <a:endParaRPr sz="1600"/>
          </a:p>
          <a:p>
            <a:pPr marL="0" lvl="0" indent="0" algn="ctr" rtl="0">
              <a:spcBef>
                <a:spcPts val="1600"/>
              </a:spcBef>
              <a:spcAft>
                <a:spcPts val="0"/>
              </a:spcAft>
              <a:buNone/>
            </a:pPr>
            <a:endParaRPr sz="1700"/>
          </a:p>
          <a:p>
            <a:pPr marL="0" marR="0" lvl="0" indent="0" algn="ctr" rtl="0">
              <a:lnSpc>
                <a:spcPct val="115000"/>
              </a:lnSpc>
              <a:spcBef>
                <a:spcPts val="1600"/>
              </a:spcBef>
              <a:spcAft>
                <a:spcPts val="0"/>
              </a:spcAft>
              <a:buNone/>
            </a:pPr>
            <a:r>
              <a:rPr lang="en" sz="1400" b="0"/>
              <a:t>Reduces time and cost of audits, increases team efficiency and streamlines workflow </a:t>
            </a:r>
            <a:endParaRPr sz="1400" b="0"/>
          </a:p>
          <a:p>
            <a:pPr marL="0" lvl="0" indent="0" algn="ctr"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18"/>
        <p:cNvGrpSpPr/>
        <p:nvPr/>
      </p:nvGrpSpPr>
      <p:grpSpPr>
        <a:xfrm>
          <a:off x="0" y="0"/>
          <a:ext cx="0" cy="0"/>
          <a:chOff x="0" y="0"/>
          <a:chExt cx="0" cy="0"/>
        </a:xfrm>
      </p:grpSpPr>
      <p:pic>
        <p:nvPicPr>
          <p:cNvPr id="719" name="Google Shape;719;p90"/>
          <p:cNvPicPr preferRelativeResize="0"/>
          <p:nvPr/>
        </p:nvPicPr>
        <p:blipFill rotWithShape="1">
          <a:blip r:embed="rId3">
            <a:alphaModFix/>
          </a:blip>
          <a:srcRect/>
          <a:stretch/>
        </p:blipFill>
        <p:spPr>
          <a:xfrm>
            <a:off x="-4573" y="0"/>
            <a:ext cx="9148572" cy="5143500"/>
          </a:xfrm>
          <a:prstGeom prst="rect">
            <a:avLst/>
          </a:prstGeom>
          <a:noFill/>
          <a:ln>
            <a:noFill/>
          </a:ln>
        </p:spPr>
      </p:pic>
      <p:sp>
        <p:nvSpPr>
          <p:cNvPr id="720" name="Google Shape;720;p90"/>
          <p:cNvSpPr/>
          <p:nvPr/>
        </p:nvSpPr>
        <p:spPr>
          <a:xfrm rot="10800000" flipH="1">
            <a:off x="-1550" y="2309625"/>
            <a:ext cx="3580800" cy="99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0"/>
          <p:cNvSpPr/>
          <p:nvPr/>
        </p:nvSpPr>
        <p:spPr>
          <a:xfrm>
            <a:off x="-1550" y="3478900"/>
            <a:ext cx="4084500" cy="994200"/>
          </a:xfrm>
          <a:prstGeom prst="snip1Rect">
            <a:avLst>
              <a:gd name="adj" fmla="val 326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0"/>
          <p:cNvSpPr/>
          <p:nvPr/>
        </p:nvSpPr>
        <p:spPr>
          <a:xfrm>
            <a:off x="3365119" y="3796489"/>
            <a:ext cx="865832" cy="578993"/>
          </a:xfrm>
          <a:custGeom>
            <a:avLst/>
            <a:gdLst/>
            <a:ahLst/>
            <a:cxnLst/>
            <a:rect l="l" t="t" r="r" b="b"/>
            <a:pathLst>
              <a:path w="10805" h="7225" extrusionOk="0">
                <a:moveTo>
                  <a:pt x="1426" y="1"/>
                </a:moveTo>
                <a:cubicBezTo>
                  <a:pt x="634" y="1"/>
                  <a:pt x="0" y="634"/>
                  <a:pt x="0" y="1426"/>
                </a:cubicBezTo>
                <a:cubicBezTo>
                  <a:pt x="0" y="2203"/>
                  <a:pt x="634" y="2852"/>
                  <a:pt x="1426" y="2852"/>
                </a:cubicBezTo>
                <a:cubicBezTo>
                  <a:pt x="1695" y="2852"/>
                  <a:pt x="1949" y="2773"/>
                  <a:pt x="2171" y="2646"/>
                </a:cubicBezTo>
                <a:cubicBezTo>
                  <a:pt x="4230" y="4452"/>
                  <a:pt x="6654" y="5815"/>
                  <a:pt x="9268" y="6639"/>
                </a:cubicBezTo>
                <a:cubicBezTo>
                  <a:pt x="9363" y="6971"/>
                  <a:pt x="9664" y="7225"/>
                  <a:pt x="10028" y="7225"/>
                </a:cubicBezTo>
                <a:cubicBezTo>
                  <a:pt x="10456" y="7225"/>
                  <a:pt x="10805" y="6876"/>
                  <a:pt x="10805" y="6449"/>
                </a:cubicBezTo>
                <a:cubicBezTo>
                  <a:pt x="10805" y="6021"/>
                  <a:pt x="10456" y="5672"/>
                  <a:pt x="10028" y="5672"/>
                </a:cubicBezTo>
                <a:cubicBezTo>
                  <a:pt x="9823" y="5672"/>
                  <a:pt x="9632" y="5751"/>
                  <a:pt x="9490" y="5894"/>
                </a:cubicBezTo>
                <a:cubicBezTo>
                  <a:pt x="6987" y="5102"/>
                  <a:pt x="4674" y="3803"/>
                  <a:pt x="2693" y="2076"/>
                </a:cubicBezTo>
                <a:cubicBezTo>
                  <a:pt x="2804" y="1886"/>
                  <a:pt x="2852" y="1664"/>
                  <a:pt x="2852" y="1426"/>
                </a:cubicBezTo>
                <a:cubicBezTo>
                  <a:pt x="2852" y="634"/>
                  <a:pt x="2218" y="1"/>
                  <a:pt x="1426" y="1"/>
                </a:cubicBezTo>
                <a:close/>
              </a:path>
            </a:pathLst>
          </a:custGeom>
          <a:solidFill>
            <a:srgbClr val="2E8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0"/>
          <p:cNvSpPr/>
          <p:nvPr/>
        </p:nvSpPr>
        <p:spPr>
          <a:xfrm>
            <a:off x="2915662" y="2704743"/>
            <a:ext cx="625995" cy="1268336"/>
          </a:xfrm>
          <a:custGeom>
            <a:avLst/>
            <a:gdLst/>
            <a:ahLst/>
            <a:cxnLst/>
            <a:rect l="l" t="t" r="r" b="b"/>
            <a:pathLst>
              <a:path w="7812" h="15827" extrusionOk="0">
                <a:moveTo>
                  <a:pt x="1427" y="0"/>
                </a:moveTo>
                <a:cubicBezTo>
                  <a:pt x="650" y="0"/>
                  <a:pt x="1" y="634"/>
                  <a:pt x="1" y="1426"/>
                </a:cubicBezTo>
                <a:cubicBezTo>
                  <a:pt x="1" y="2091"/>
                  <a:pt x="460" y="2646"/>
                  <a:pt x="1094" y="2804"/>
                </a:cubicBezTo>
                <a:cubicBezTo>
                  <a:pt x="1237" y="4975"/>
                  <a:pt x="1744" y="7066"/>
                  <a:pt x="2583" y="9062"/>
                </a:cubicBezTo>
                <a:cubicBezTo>
                  <a:pt x="3470" y="11201"/>
                  <a:pt x="4722" y="13134"/>
                  <a:pt x="6290" y="14829"/>
                </a:cubicBezTo>
                <a:cubicBezTo>
                  <a:pt x="6275" y="14892"/>
                  <a:pt x="6259" y="14971"/>
                  <a:pt x="6259" y="15050"/>
                </a:cubicBezTo>
                <a:cubicBezTo>
                  <a:pt x="6259" y="15478"/>
                  <a:pt x="6607" y="15827"/>
                  <a:pt x="7035" y="15827"/>
                </a:cubicBezTo>
                <a:cubicBezTo>
                  <a:pt x="7463" y="15827"/>
                  <a:pt x="7811" y="15478"/>
                  <a:pt x="7811" y="15050"/>
                </a:cubicBezTo>
                <a:cubicBezTo>
                  <a:pt x="7811" y="14623"/>
                  <a:pt x="7463" y="14274"/>
                  <a:pt x="7035" y="14274"/>
                </a:cubicBezTo>
                <a:cubicBezTo>
                  <a:pt x="6972" y="14274"/>
                  <a:pt x="6908" y="14274"/>
                  <a:pt x="6861" y="14290"/>
                </a:cubicBezTo>
                <a:cubicBezTo>
                  <a:pt x="5356" y="12658"/>
                  <a:pt x="4152" y="10805"/>
                  <a:pt x="3296" y="8761"/>
                </a:cubicBezTo>
                <a:cubicBezTo>
                  <a:pt x="2488" y="6860"/>
                  <a:pt x="2013" y="4848"/>
                  <a:pt x="1870" y="2772"/>
                </a:cubicBezTo>
                <a:cubicBezTo>
                  <a:pt x="2441" y="2598"/>
                  <a:pt x="2853" y="2060"/>
                  <a:pt x="2853" y="1426"/>
                </a:cubicBezTo>
                <a:cubicBezTo>
                  <a:pt x="2853" y="634"/>
                  <a:pt x="2219" y="0"/>
                  <a:pt x="1427" y="0"/>
                </a:cubicBezTo>
                <a:close/>
              </a:path>
            </a:pathLst>
          </a:custGeom>
          <a:solidFill>
            <a:srgbClr val="1F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0"/>
          <p:cNvSpPr/>
          <p:nvPr/>
        </p:nvSpPr>
        <p:spPr>
          <a:xfrm rot="10800000">
            <a:off x="5059638" y="1123625"/>
            <a:ext cx="4084500" cy="994200"/>
          </a:xfrm>
          <a:prstGeom prst="snip1Rect">
            <a:avLst>
              <a:gd name="adj" fmla="val 326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0"/>
          <p:cNvSpPr/>
          <p:nvPr/>
        </p:nvSpPr>
        <p:spPr>
          <a:xfrm rot="10800000" flipH="1">
            <a:off x="5563338" y="2305925"/>
            <a:ext cx="3580800" cy="99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0"/>
          <p:cNvSpPr/>
          <p:nvPr/>
        </p:nvSpPr>
        <p:spPr>
          <a:xfrm rot="10800000" flipH="1">
            <a:off x="-1550" y="1123625"/>
            <a:ext cx="4084500" cy="994200"/>
          </a:xfrm>
          <a:prstGeom prst="snip1Rect">
            <a:avLst>
              <a:gd name="adj" fmla="val 326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0"/>
          <p:cNvSpPr/>
          <p:nvPr/>
        </p:nvSpPr>
        <p:spPr>
          <a:xfrm flipH="1">
            <a:off x="5059638" y="3478900"/>
            <a:ext cx="4084500" cy="994200"/>
          </a:xfrm>
          <a:prstGeom prst="snip1Rect">
            <a:avLst>
              <a:gd name="adj" fmla="val 326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0"/>
          <p:cNvSpPr/>
          <p:nvPr/>
        </p:nvSpPr>
        <p:spPr>
          <a:xfrm>
            <a:off x="2967747" y="1607868"/>
            <a:ext cx="631043" cy="1273465"/>
          </a:xfrm>
          <a:custGeom>
            <a:avLst/>
            <a:gdLst/>
            <a:ahLst/>
            <a:cxnLst/>
            <a:rect l="l" t="t" r="r" b="b"/>
            <a:pathLst>
              <a:path w="7875" h="15891" extrusionOk="0">
                <a:moveTo>
                  <a:pt x="6448" y="0"/>
                </a:moveTo>
                <a:cubicBezTo>
                  <a:pt x="5656" y="0"/>
                  <a:pt x="5023" y="634"/>
                  <a:pt x="5023" y="1426"/>
                </a:cubicBezTo>
                <a:cubicBezTo>
                  <a:pt x="5023" y="1695"/>
                  <a:pt x="5086" y="1949"/>
                  <a:pt x="5228" y="2155"/>
                </a:cubicBezTo>
                <a:cubicBezTo>
                  <a:pt x="3850" y="3739"/>
                  <a:pt x="2757" y="5497"/>
                  <a:pt x="1949" y="7414"/>
                </a:cubicBezTo>
                <a:cubicBezTo>
                  <a:pt x="999" y="9648"/>
                  <a:pt x="492" y="12009"/>
                  <a:pt x="412" y="14433"/>
                </a:cubicBezTo>
                <a:cubicBezTo>
                  <a:pt x="159" y="14559"/>
                  <a:pt x="0" y="14813"/>
                  <a:pt x="0" y="15114"/>
                </a:cubicBezTo>
                <a:cubicBezTo>
                  <a:pt x="0" y="15542"/>
                  <a:pt x="349" y="15890"/>
                  <a:pt x="777" y="15890"/>
                </a:cubicBezTo>
                <a:cubicBezTo>
                  <a:pt x="1204" y="15890"/>
                  <a:pt x="1553" y="15542"/>
                  <a:pt x="1553" y="15114"/>
                </a:cubicBezTo>
                <a:cubicBezTo>
                  <a:pt x="1553" y="14829"/>
                  <a:pt x="1410" y="14575"/>
                  <a:pt x="1189" y="14448"/>
                </a:cubicBezTo>
                <a:cubicBezTo>
                  <a:pt x="1268" y="12120"/>
                  <a:pt x="1759" y="9854"/>
                  <a:pt x="2662" y="7731"/>
                </a:cubicBezTo>
                <a:cubicBezTo>
                  <a:pt x="3438" y="5878"/>
                  <a:pt x="4484" y="4198"/>
                  <a:pt x="5799" y="2693"/>
                </a:cubicBezTo>
                <a:cubicBezTo>
                  <a:pt x="5989" y="2788"/>
                  <a:pt x="6211" y="2852"/>
                  <a:pt x="6448" y="2852"/>
                </a:cubicBezTo>
                <a:cubicBezTo>
                  <a:pt x="7240" y="2852"/>
                  <a:pt x="7874" y="2218"/>
                  <a:pt x="7874" y="1426"/>
                </a:cubicBezTo>
                <a:cubicBezTo>
                  <a:pt x="7874" y="634"/>
                  <a:pt x="7240" y="0"/>
                  <a:pt x="6448" y="0"/>
                </a:cubicBezTo>
                <a:close/>
              </a:path>
            </a:pathLst>
          </a:custGeom>
          <a:solidFill>
            <a:srgbClr val="1F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0"/>
          <p:cNvSpPr/>
          <p:nvPr/>
        </p:nvSpPr>
        <p:spPr>
          <a:xfrm>
            <a:off x="3422252" y="1237088"/>
            <a:ext cx="2368957" cy="599348"/>
          </a:xfrm>
          <a:custGeom>
            <a:avLst/>
            <a:gdLst/>
            <a:ahLst/>
            <a:cxnLst/>
            <a:rect l="l" t="t" r="r" b="b"/>
            <a:pathLst>
              <a:path w="29563" h="7479" extrusionOk="0">
                <a:moveTo>
                  <a:pt x="14464" y="1"/>
                </a:moveTo>
                <a:cubicBezTo>
                  <a:pt x="11787" y="1"/>
                  <a:pt x="9205" y="524"/>
                  <a:pt x="6765" y="1554"/>
                </a:cubicBezTo>
                <a:cubicBezTo>
                  <a:pt x="4626" y="2457"/>
                  <a:pt x="2693" y="3708"/>
                  <a:pt x="982" y="5308"/>
                </a:cubicBezTo>
                <a:cubicBezTo>
                  <a:pt x="919" y="5277"/>
                  <a:pt x="856" y="5277"/>
                  <a:pt x="776" y="5277"/>
                </a:cubicBezTo>
                <a:cubicBezTo>
                  <a:pt x="349" y="5277"/>
                  <a:pt x="0" y="5625"/>
                  <a:pt x="0" y="6053"/>
                </a:cubicBezTo>
                <a:cubicBezTo>
                  <a:pt x="0" y="6481"/>
                  <a:pt x="349" y="6829"/>
                  <a:pt x="776" y="6829"/>
                </a:cubicBezTo>
                <a:cubicBezTo>
                  <a:pt x="1204" y="6829"/>
                  <a:pt x="1553" y="6481"/>
                  <a:pt x="1553" y="6053"/>
                </a:cubicBezTo>
                <a:cubicBezTo>
                  <a:pt x="1553" y="5989"/>
                  <a:pt x="1537" y="5926"/>
                  <a:pt x="1521" y="5863"/>
                </a:cubicBezTo>
                <a:cubicBezTo>
                  <a:pt x="3153" y="4342"/>
                  <a:pt x="5022" y="3138"/>
                  <a:pt x="7082" y="2266"/>
                </a:cubicBezTo>
                <a:cubicBezTo>
                  <a:pt x="9411" y="1284"/>
                  <a:pt x="11898" y="777"/>
                  <a:pt x="14464" y="777"/>
                </a:cubicBezTo>
                <a:cubicBezTo>
                  <a:pt x="17015" y="777"/>
                  <a:pt x="19502" y="1284"/>
                  <a:pt x="21847" y="2266"/>
                </a:cubicBezTo>
                <a:cubicBezTo>
                  <a:pt x="23685" y="3043"/>
                  <a:pt x="25364" y="4088"/>
                  <a:pt x="26869" y="5403"/>
                </a:cubicBezTo>
                <a:cubicBezTo>
                  <a:pt x="26774" y="5593"/>
                  <a:pt x="26711" y="5815"/>
                  <a:pt x="26711" y="6053"/>
                </a:cubicBezTo>
                <a:cubicBezTo>
                  <a:pt x="26711" y="6845"/>
                  <a:pt x="27360" y="7479"/>
                  <a:pt x="28136" y="7479"/>
                </a:cubicBezTo>
                <a:cubicBezTo>
                  <a:pt x="28929" y="7479"/>
                  <a:pt x="29562" y="6845"/>
                  <a:pt x="29562" y="6053"/>
                </a:cubicBezTo>
                <a:cubicBezTo>
                  <a:pt x="29562" y="5261"/>
                  <a:pt x="28929" y="4627"/>
                  <a:pt x="28136" y="4627"/>
                </a:cubicBezTo>
                <a:cubicBezTo>
                  <a:pt x="27867" y="4627"/>
                  <a:pt x="27614" y="4706"/>
                  <a:pt x="27408" y="4833"/>
                </a:cubicBezTo>
                <a:cubicBezTo>
                  <a:pt x="25839" y="3470"/>
                  <a:pt x="24065" y="2362"/>
                  <a:pt x="22148" y="1554"/>
                </a:cubicBezTo>
                <a:cubicBezTo>
                  <a:pt x="19708" y="524"/>
                  <a:pt x="17126" y="1"/>
                  <a:pt x="14464" y="1"/>
                </a:cubicBezTo>
                <a:close/>
              </a:path>
            </a:pathLst>
          </a:custGeom>
          <a:solidFill>
            <a:srgbClr val="B38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0"/>
          <p:cNvSpPr/>
          <p:nvPr/>
        </p:nvSpPr>
        <p:spPr>
          <a:xfrm>
            <a:off x="5614646" y="1659875"/>
            <a:ext cx="630963" cy="1273465"/>
          </a:xfrm>
          <a:custGeom>
            <a:avLst/>
            <a:gdLst/>
            <a:ahLst/>
            <a:cxnLst/>
            <a:rect l="l" t="t" r="r" b="b"/>
            <a:pathLst>
              <a:path w="7874" h="15891" extrusionOk="0">
                <a:moveTo>
                  <a:pt x="776" y="1"/>
                </a:moveTo>
                <a:cubicBezTo>
                  <a:pt x="349" y="1"/>
                  <a:pt x="0" y="349"/>
                  <a:pt x="0" y="777"/>
                </a:cubicBezTo>
                <a:cubicBezTo>
                  <a:pt x="0" y="1205"/>
                  <a:pt x="349" y="1553"/>
                  <a:pt x="776" y="1553"/>
                </a:cubicBezTo>
                <a:cubicBezTo>
                  <a:pt x="840" y="1553"/>
                  <a:pt x="903" y="1537"/>
                  <a:pt x="966" y="1537"/>
                </a:cubicBezTo>
                <a:cubicBezTo>
                  <a:pt x="2487" y="3153"/>
                  <a:pt x="3691" y="5023"/>
                  <a:pt x="4563" y="7082"/>
                </a:cubicBezTo>
                <a:cubicBezTo>
                  <a:pt x="5371" y="8999"/>
                  <a:pt x="5862" y="11011"/>
                  <a:pt x="6004" y="13102"/>
                </a:cubicBezTo>
                <a:cubicBezTo>
                  <a:pt x="5434" y="13292"/>
                  <a:pt x="5022" y="13815"/>
                  <a:pt x="5022" y="14465"/>
                </a:cubicBezTo>
                <a:cubicBezTo>
                  <a:pt x="5022" y="15241"/>
                  <a:pt x="5656" y="15891"/>
                  <a:pt x="6448" y="15891"/>
                </a:cubicBezTo>
                <a:cubicBezTo>
                  <a:pt x="7224" y="15891"/>
                  <a:pt x="7874" y="15241"/>
                  <a:pt x="7874" y="14465"/>
                </a:cubicBezTo>
                <a:cubicBezTo>
                  <a:pt x="7874" y="13784"/>
                  <a:pt x="7414" y="13229"/>
                  <a:pt x="6781" y="13071"/>
                </a:cubicBezTo>
                <a:cubicBezTo>
                  <a:pt x="6638" y="10900"/>
                  <a:pt x="6131" y="8777"/>
                  <a:pt x="5276" y="6765"/>
                </a:cubicBezTo>
                <a:cubicBezTo>
                  <a:pt x="4373" y="4627"/>
                  <a:pt x="3121" y="2694"/>
                  <a:pt x="1521" y="983"/>
                </a:cubicBezTo>
                <a:cubicBezTo>
                  <a:pt x="1553" y="919"/>
                  <a:pt x="1553" y="856"/>
                  <a:pt x="1553" y="777"/>
                </a:cubicBezTo>
                <a:cubicBezTo>
                  <a:pt x="1553" y="349"/>
                  <a:pt x="1204" y="1"/>
                  <a:pt x="776" y="1"/>
                </a:cubicBezTo>
                <a:close/>
              </a:path>
            </a:pathLst>
          </a:custGeom>
          <a:solidFill>
            <a:srgbClr val="FF6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0"/>
          <p:cNvSpPr/>
          <p:nvPr/>
        </p:nvSpPr>
        <p:spPr>
          <a:xfrm>
            <a:off x="5566407" y="2755468"/>
            <a:ext cx="627197" cy="1270981"/>
          </a:xfrm>
          <a:custGeom>
            <a:avLst/>
            <a:gdLst/>
            <a:ahLst/>
            <a:cxnLst/>
            <a:rect l="l" t="t" r="r" b="b"/>
            <a:pathLst>
              <a:path w="7827" h="15860" extrusionOk="0">
                <a:moveTo>
                  <a:pt x="7050" y="1"/>
                </a:moveTo>
                <a:cubicBezTo>
                  <a:pt x="6622" y="1"/>
                  <a:pt x="6274" y="349"/>
                  <a:pt x="6274" y="793"/>
                </a:cubicBezTo>
                <a:cubicBezTo>
                  <a:pt x="6274" y="1062"/>
                  <a:pt x="6416" y="1316"/>
                  <a:pt x="6638" y="1458"/>
                </a:cubicBezTo>
                <a:cubicBezTo>
                  <a:pt x="6559" y="3771"/>
                  <a:pt x="6068" y="6021"/>
                  <a:pt x="5181" y="8144"/>
                </a:cubicBezTo>
                <a:cubicBezTo>
                  <a:pt x="4404" y="9982"/>
                  <a:pt x="3359" y="11661"/>
                  <a:pt x="2060" y="13166"/>
                </a:cubicBezTo>
                <a:cubicBezTo>
                  <a:pt x="1869" y="13055"/>
                  <a:pt x="1648" y="13007"/>
                  <a:pt x="1426" y="13007"/>
                </a:cubicBezTo>
                <a:cubicBezTo>
                  <a:pt x="634" y="13007"/>
                  <a:pt x="0" y="13641"/>
                  <a:pt x="0" y="14433"/>
                </a:cubicBezTo>
                <a:cubicBezTo>
                  <a:pt x="0" y="15225"/>
                  <a:pt x="634" y="15859"/>
                  <a:pt x="1426" y="15859"/>
                </a:cubicBezTo>
                <a:cubicBezTo>
                  <a:pt x="2202" y="15859"/>
                  <a:pt x="2852" y="15225"/>
                  <a:pt x="2852" y="14433"/>
                </a:cubicBezTo>
                <a:cubicBezTo>
                  <a:pt x="2852" y="14164"/>
                  <a:pt x="2773" y="13911"/>
                  <a:pt x="2646" y="13689"/>
                </a:cubicBezTo>
                <a:cubicBezTo>
                  <a:pt x="3992" y="12120"/>
                  <a:pt x="5086" y="10362"/>
                  <a:pt x="5893" y="8445"/>
                </a:cubicBezTo>
                <a:cubicBezTo>
                  <a:pt x="6828" y="6227"/>
                  <a:pt x="7335" y="3882"/>
                  <a:pt x="7430" y="1474"/>
                </a:cubicBezTo>
                <a:cubicBezTo>
                  <a:pt x="7668" y="1331"/>
                  <a:pt x="7826" y="1078"/>
                  <a:pt x="7826" y="793"/>
                </a:cubicBezTo>
                <a:cubicBezTo>
                  <a:pt x="7826" y="349"/>
                  <a:pt x="7478" y="1"/>
                  <a:pt x="7050" y="1"/>
                </a:cubicBezTo>
                <a:close/>
              </a:path>
            </a:pathLst>
          </a:custGeom>
          <a:solidFill>
            <a:srgbClr val="FFA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0"/>
          <p:cNvSpPr/>
          <p:nvPr/>
        </p:nvSpPr>
        <p:spPr>
          <a:xfrm>
            <a:off x="4925276" y="3849858"/>
            <a:ext cx="817672" cy="526904"/>
          </a:xfrm>
          <a:custGeom>
            <a:avLst/>
            <a:gdLst/>
            <a:ahLst/>
            <a:cxnLst/>
            <a:rect l="l" t="t" r="r" b="b"/>
            <a:pathLst>
              <a:path w="10204" h="6575" extrusionOk="0">
                <a:moveTo>
                  <a:pt x="9427" y="0"/>
                </a:moveTo>
                <a:cubicBezTo>
                  <a:pt x="8983" y="0"/>
                  <a:pt x="8635" y="349"/>
                  <a:pt x="8635" y="776"/>
                </a:cubicBezTo>
                <a:cubicBezTo>
                  <a:pt x="8635" y="840"/>
                  <a:pt x="8651" y="903"/>
                  <a:pt x="8666" y="966"/>
                </a:cubicBezTo>
                <a:cubicBezTo>
                  <a:pt x="6575" y="2931"/>
                  <a:pt x="4056" y="4388"/>
                  <a:pt x="1331" y="5244"/>
                </a:cubicBezTo>
                <a:cubicBezTo>
                  <a:pt x="1189" y="5101"/>
                  <a:pt x="999" y="5022"/>
                  <a:pt x="793" y="5022"/>
                </a:cubicBezTo>
                <a:cubicBezTo>
                  <a:pt x="349" y="5022"/>
                  <a:pt x="1" y="5371"/>
                  <a:pt x="1" y="5798"/>
                </a:cubicBezTo>
                <a:cubicBezTo>
                  <a:pt x="1" y="6226"/>
                  <a:pt x="349" y="6575"/>
                  <a:pt x="793" y="6575"/>
                </a:cubicBezTo>
                <a:cubicBezTo>
                  <a:pt x="1157" y="6575"/>
                  <a:pt x="1458" y="6321"/>
                  <a:pt x="1537" y="5989"/>
                </a:cubicBezTo>
                <a:cubicBezTo>
                  <a:pt x="4389" y="5101"/>
                  <a:pt x="7019" y="3580"/>
                  <a:pt x="9205" y="1521"/>
                </a:cubicBezTo>
                <a:cubicBezTo>
                  <a:pt x="9268" y="1537"/>
                  <a:pt x="9348" y="1553"/>
                  <a:pt x="9427" y="1553"/>
                </a:cubicBezTo>
                <a:cubicBezTo>
                  <a:pt x="9855" y="1553"/>
                  <a:pt x="10203" y="1204"/>
                  <a:pt x="10203" y="776"/>
                </a:cubicBezTo>
                <a:cubicBezTo>
                  <a:pt x="10203" y="349"/>
                  <a:pt x="9855" y="0"/>
                  <a:pt x="9427" y="0"/>
                </a:cubicBezTo>
                <a:close/>
              </a:path>
            </a:pathLst>
          </a:custGeom>
          <a:solidFill>
            <a:srgbClr val="3BB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0"/>
          <p:cNvSpPr/>
          <p:nvPr/>
        </p:nvSpPr>
        <p:spPr>
          <a:xfrm rot="5400000">
            <a:off x="3176925" y="3689138"/>
            <a:ext cx="660900" cy="572700"/>
          </a:xfrm>
          <a:prstGeom prst="hexagon">
            <a:avLst>
              <a:gd name="adj" fmla="val 29058"/>
              <a:gd name="vf" fmla="val 115470"/>
            </a:avLst>
          </a:prstGeom>
          <a:solidFill>
            <a:srgbClr val="2E8FE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0"/>
          <p:cNvSpPr/>
          <p:nvPr/>
        </p:nvSpPr>
        <p:spPr>
          <a:xfrm rot="5400000">
            <a:off x="3274300" y="1324088"/>
            <a:ext cx="660900" cy="572700"/>
          </a:xfrm>
          <a:prstGeom prst="hexagon">
            <a:avLst>
              <a:gd name="adj" fmla="val 29058"/>
              <a:gd name="vf" fmla="val 115470"/>
            </a:avLst>
          </a:prstGeom>
          <a:solidFill>
            <a:srgbClr val="B382F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0"/>
          <p:cNvSpPr/>
          <p:nvPr/>
        </p:nvSpPr>
        <p:spPr>
          <a:xfrm rot="5400000">
            <a:off x="5247962" y="1324088"/>
            <a:ext cx="660900" cy="572700"/>
          </a:xfrm>
          <a:prstGeom prst="hexagon">
            <a:avLst>
              <a:gd name="adj" fmla="val 29058"/>
              <a:gd name="vf" fmla="val 115470"/>
            </a:avLst>
          </a:prstGeom>
          <a:solidFill>
            <a:srgbClr val="FF615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0"/>
          <p:cNvSpPr/>
          <p:nvPr/>
        </p:nvSpPr>
        <p:spPr>
          <a:xfrm rot="5400000">
            <a:off x="5791603" y="2516359"/>
            <a:ext cx="660900" cy="572700"/>
          </a:xfrm>
          <a:prstGeom prst="hexagon">
            <a:avLst>
              <a:gd name="adj" fmla="val 29058"/>
              <a:gd name="vf" fmla="val 115470"/>
            </a:avLst>
          </a:prstGeom>
          <a:solidFill>
            <a:srgbClr val="FFAC1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0"/>
          <p:cNvSpPr/>
          <p:nvPr/>
        </p:nvSpPr>
        <p:spPr>
          <a:xfrm rot="5400000">
            <a:off x="5247953" y="3685971"/>
            <a:ext cx="660900" cy="572700"/>
          </a:xfrm>
          <a:prstGeom prst="hexagon">
            <a:avLst>
              <a:gd name="adj" fmla="val 29058"/>
              <a:gd name="vf" fmla="val 115470"/>
            </a:avLst>
          </a:prstGeom>
          <a:solidFill>
            <a:srgbClr val="3BBF7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0"/>
          <p:cNvSpPr/>
          <p:nvPr/>
        </p:nvSpPr>
        <p:spPr>
          <a:xfrm rot="5400000">
            <a:off x="3655250" y="2000338"/>
            <a:ext cx="1837200" cy="1591800"/>
          </a:xfrm>
          <a:prstGeom prst="hexagon">
            <a:avLst>
              <a:gd name="adj" fmla="val 29058"/>
              <a:gd name="vf" fmla="val 1154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0"/>
          <p:cNvSpPr/>
          <p:nvPr/>
        </p:nvSpPr>
        <p:spPr>
          <a:xfrm rot="5400000">
            <a:off x="3797300" y="2123338"/>
            <a:ext cx="1553100" cy="1345800"/>
          </a:xfrm>
          <a:prstGeom prst="hexagon">
            <a:avLst>
              <a:gd name="adj" fmla="val 29058"/>
              <a:gd name="vf" fmla="val 1154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0"/>
          <p:cNvSpPr txBox="1">
            <a:spLocks noGrp="1"/>
          </p:cNvSpPr>
          <p:nvPr>
            <p:ph type="title"/>
          </p:nvPr>
        </p:nvSpPr>
        <p:spPr>
          <a:xfrm>
            <a:off x="329137" y="78666"/>
            <a:ext cx="8276400" cy="994200"/>
          </a:xfrm>
          <a:prstGeom prst="rect">
            <a:avLst/>
          </a:prstGeom>
          <a:noFill/>
          <a:ln>
            <a:noFill/>
          </a:ln>
        </p:spPr>
        <p:txBody>
          <a:bodyPr spcFirstLastPara="1" wrap="square" lIns="0" tIns="34275" rIns="0" bIns="34275" anchor="ctr" anchorCtr="0">
            <a:normAutofit/>
          </a:bodyPr>
          <a:lstStyle/>
          <a:p>
            <a:pPr marL="0" lvl="0" indent="0" algn="l" rtl="0">
              <a:lnSpc>
                <a:spcPct val="90000"/>
              </a:lnSpc>
              <a:spcBef>
                <a:spcPts val="0"/>
              </a:spcBef>
              <a:spcAft>
                <a:spcPts val="0"/>
              </a:spcAft>
              <a:buClr>
                <a:srgbClr val="2D4260"/>
              </a:buClr>
              <a:buSzPts val="3300"/>
              <a:buFont typeface="Open Sans ExtraBold"/>
              <a:buNone/>
            </a:pPr>
            <a:r>
              <a:rPr lang="en" sz="3000" b="1">
                <a:solidFill>
                  <a:schemeClr val="lt1"/>
                </a:solidFill>
                <a:latin typeface="Bitter"/>
                <a:ea typeface="Bitter"/>
                <a:cs typeface="Bitter"/>
                <a:sym typeface="Bitter"/>
              </a:rPr>
              <a:t>Delivering GRC and more</a:t>
            </a:r>
            <a:endParaRPr sz="3000">
              <a:solidFill>
                <a:schemeClr val="lt1"/>
              </a:solidFill>
            </a:endParaRPr>
          </a:p>
        </p:txBody>
      </p:sp>
      <p:sp>
        <p:nvSpPr>
          <p:cNvPr id="741" name="Google Shape;741;p90"/>
          <p:cNvSpPr txBox="1"/>
          <p:nvPr/>
        </p:nvSpPr>
        <p:spPr>
          <a:xfrm>
            <a:off x="274925" y="3495625"/>
            <a:ext cx="2726100" cy="953400"/>
          </a:xfrm>
          <a:prstGeom prst="rect">
            <a:avLst/>
          </a:prstGeom>
          <a:noFill/>
          <a:ln>
            <a:noFill/>
          </a:ln>
        </p:spPr>
        <p:txBody>
          <a:bodyPr spcFirstLastPara="1" wrap="square" lIns="0" tIns="0" rIns="0" bIns="0" anchor="ctr" anchorCtr="0">
            <a:noAutofit/>
          </a:bodyPr>
          <a:lstStyle/>
          <a:p>
            <a:pPr marL="0" marR="0" lvl="0" indent="0" algn="r" rtl="0">
              <a:lnSpc>
                <a:spcPct val="150000"/>
              </a:lnSpc>
              <a:spcBef>
                <a:spcPts val="0"/>
              </a:spcBef>
              <a:spcAft>
                <a:spcPts val="0"/>
              </a:spcAft>
              <a:buSzPts val="1100"/>
              <a:buNone/>
            </a:pPr>
            <a:r>
              <a:rPr lang="en" sz="1200" b="1">
                <a:solidFill>
                  <a:srgbClr val="2E8FE7"/>
                </a:solidFill>
                <a:latin typeface="Open Sans"/>
                <a:ea typeface="Open Sans"/>
                <a:cs typeface="Open Sans"/>
                <a:sym typeface="Open Sans"/>
              </a:rPr>
              <a:t>COMPLIANCE</a:t>
            </a:r>
            <a:endParaRPr sz="1200" b="1">
              <a:solidFill>
                <a:srgbClr val="2E8FE7"/>
              </a:solidFill>
              <a:latin typeface="Open Sans"/>
              <a:ea typeface="Open Sans"/>
              <a:cs typeface="Open Sans"/>
              <a:sym typeface="Open Sans"/>
            </a:endParaRPr>
          </a:p>
          <a:p>
            <a:pPr marL="0" marR="0" lvl="0" indent="0" algn="r" rtl="0">
              <a:spcBef>
                <a:spcPts val="0"/>
              </a:spcBef>
              <a:spcAft>
                <a:spcPts val="0"/>
              </a:spcAft>
              <a:buNone/>
            </a:pPr>
            <a:r>
              <a:rPr lang="en" sz="1000">
                <a:solidFill>
                  <a:srgbClr val="2C394E"/>
                </a:solidFill>
                <a:latin typeface="Open Sans"/>
                <a:ea typeface="Open Sans"/>
                <a:cs typeface="Open Sans"/>
                <a:sym typeface="Open Sans"/>
              </a:rPr>
              <a:t>Unified control management across frameworks for real-time control status </a:t>
            </a:r>
            <a:endParaRPr sz="1000">
              <a:solidFill>
                <a:srgbClr val="2C394E"/>
              </a:solidFill>
              <a:latin typeface="Open Sans"/>
              <a:ea typeface="Open Sans"/>
              <a:cs typeface="Open Sans"/>
              <a:sym typeface="Open Sans"/>
            </a:endParaRPr>
          </a:p>
        </p:txBody>
      </p:sp>
      <p:sp>
        <p:nvSpPr>
          <p:cNvPr id="742" name="Google Shape;742;p90"/>
          <p:cNvSpPr txBox="1"/>
          <p:nvPr/>
        </p:nvSpPr>
        <p:spPr>
          <a:xfrm>
            <a:off x="329125" y="2305050"/>
            <a:ext cx="2302500" cy="994200"/>
          </a:xfrm>
          <a:prstGeom prst="rect">
            <a:avLst/>
          </a:prstGeom>
          <a:noFill/>
          <a:ln>
            <a:noFill/>
          </a:ln>
        </p:spPr>
        <p:txBody>
          <a:bodyPr spcFirstLastPara="1" wrap="square" lIns="0" tIns="0" rIns="0" bIns="0" anchor="ctr" anchorCtr="0">
            <a:noAutofit/>
          </a:bodyPr>
          <a:lstStyle/>
          <a:p>
            <a:pPr marL="0" marR="0" lvl="0" indent="0" algn="r" rtl="0">
              <a:lnSpc>
                <a:spcPct val="150000"/>
              </a:lnSpc>
              <a:spcBef>
                <a:spcPts val="0"/>
              </a:spcBef>
              <a:spcAft>
                <a:spcPts val="0"/>
              </a:spcAft>
              <a:buSzPts val="1100"/>
              <a:buNone/>
            </a:pPr>
            <a:r>
              <a:rPr lang="en" sz="1200" b="1">
                <a:solidFill>
                  <a:srgbClr val="1FD8C2"/>
                </a:solidFill>
                <a:latin typeface="Open Sans"/>
                <a:ea typeface="Open Sans"/>
                <a:cs typeface="Open Sans"/>
                <a:sym typeface="Open Sans"/>
              </a:rPr>
              <a:t>RISK MANAGEMENT</a:t>
            </a:r>
            <a:endParaRPr sz="1200" b="1">
              <a:solidFill>
                <a:srgbClr val="1FD8C2"/>
              </a:solidFill>
              <a:latin typeface="Open Sans"/>
              <a:ea typeface="Open Sans"/>
              <a:cs typeface="Open Sans"/>
              <a:sym typeface="Open Sans"/>
            </a:endParaRPr>
          </a:p>
          <a:p>
            <a:pPr marL="0" marR="0" lvl="0" indent="0" algn="r" rtl="0">
              <a:lnSpc>
                <a:spcPct val="100000"/>
              </a:lnSpc>
              <a:spcBef>
                <a:spcPts val="0"/>
              </a:spcBef>
              <a:spcAft>
                <a:spcPts val="0"/>
              </a:spcAft>
              <a:buNone/>
            </a:pPr>
            <a:r>
              <a:rPr lang="en" sz="1000">
                <a:solidFill>
                  <a:srgbClr val="2C394E"/>
                </a:solidFill>
                <a:latin typeface="Open Sans"/>
                <a:ea typeface="Open Sans"/>
                <a:cs typeface="Open Sans"/>
                <a:sym typeface="Open Sans"/>
              </a:rPr>
              <a:t>Manage Risk across threats, incidents, and vulnerabilities from a single point   </a:t>
            </a:r>
            <a:endParaRPr sz="1000">
              <a:solidFill>
                <a:srgbClr val="2C394E"/>
              </a:solidFill>
              <a:latin typeface="Open Sans"/>
              <a:ea typeface="Open Sans"/>
              <a:cs typeface="Open Sans"/>
              <a:sym typeface="Open Sans"/>
            </a:endParaRPr>
          </a:p>
        </p:txBody>
      </p:sp>
      <p:sp>
        <p:nvSpPr>
          <p:cNvPr id="743" name="Google Shape;743;p90"/>
          <p:cNvSpPr txBox="1"/>
          <p:nvPr/>
        </p:nvSpPr>
        <p:spPr>
          <a:xfrm>
            <a:off x="242275" y="1139650"/>
            <a:ext cx="2792100" cy="953400"/>
          </a:xfrm>
          <a:prstGeom prst="rect">
            <a:avLst/>
          </a:prstGeom>
          <a:noFill/>
          <a:ln>
            <a:noFill/>
          </a:ln>
        </p:spPr>
        <p:txBody>
          <a:bodyPr spcFirstLastPara="1" wrap="square" lIns="0" tIns="0" rIns="0" bIns="0" anchor="ctr" anchorCtr="0">
            <a:noAutofit/>
          </a:bodyPr>
          <a:lstStyle/>
          <a:p>
            <a:pPr marL="0" marR="0" lvl="0" indent="0" algn="r" rtl="0">
              <a:lnSpc>
                <a:spcPct val="150000"/>
              </a:lnSpc>
              <a:spcBef>
                <a:spcPts val="0"/>
              </a:spcBef>
              <a:spcAft>
                <a:spcPts val="0"/>
              </a:spcAft>
              <a:buSzPts val="1100"/>
              <a:buNone/>
            </a:pPr>
            <a:r>
              <a:rPr lang="en" sz="1200" b="1">
                <a:solidFill>
                  <a:srgbClr val="B382F7"/>
                </a:solidFill>
                <a:latin typeface="Open Sans"/>
                <a:ea typeface="Open Sans"/>
                <a:cs typeface="Open Sans"/>
                <a:sym typeface="Open Sans"/>
              </a:rPr>
              <a:t>VENDOR RISK MANAGEMENT</a:t>
            </a:r>
            <a:endParaRPr sz="1200" b="1">
              <a:solidFill>
                <a:srgbClr val="B382F7"/>
              </a:solidFill>
              <a:latin typeface="Open Sans"/>
              <a:ea typeface="Open Sans"/>
              <a:cs typeface="Open Sans"/>
              <a:sym typeface="Open Sans"/>
            </a:endParaRPr>
          </a:p>
          <a:p>
            <a:pPr marL="0" marR="0" lvl="0" indent="0" algn="r" rtl="0">
              <a:spcBef>
                <a:spcPts val="0"/>
              </a:spcBef>
              <a:spcAft>
                <a:spcPts val="0"/>
              </a:spcAft>
              <a:buNone/>
            </a:pPr>
            <a:r>
              <a:rPr lang="en" sz="1000">
                <a:solidFill>
                  <a:srgbClr val="2C394E"/>
                </a:solidFill>
                <a:latin typeface="Open Sans"/>
                <a:ea typeface="Open Sans"/>
                <a:cs typeface="Open Sans"/>
                <a:sym typeface="Open Sans"/>
              </a:rPr>
              <a:t>Create a more efficient and less manual risk-based approach to vendor management </a:t>
            </a:r>
            <a:endParaRPr sz="1000">
              <a:solidFill>
                <a:srgbClr val="2C394E"/>
              </a:solidFill>
              <a:latin typeface="Open Sans"/>
              <a:ea typeface="Open Sans"/>
              <a:cs typeface="Open Sans"/>
              <a:sym typeface="Open Sans"/>
            </a:endParaRPr>
          </a:p>
        </p:txBody>
      </p:sp>
      <p:sp>
        <p:nvSpPr>
          <p:cNvPr id="744" name="Google Shape;744;p90"/>
          <p:cNvSpPr txBox="1"/>
          <p:nvPr/>
        </p:nvSpPr>
        <p:spPr>
          <a:xfrm flipH="1">
            <a:off x="6087300" y="1217350"/>
            <a:ext cx="2904300" cy="807900"/>
          </a:xfrm>
          <a:prstGeom prst="rect">
            <a:avLst/>
          </a:prstGeom>
          <a:noFill/>
          <a:ln>
            <a:noFill/>
          </a:ln>
        </p:spPr>
        <p:txBody>
          <a:bodyPr spcFirstLastPara="1" wrap="square" lIns="0" tIns="0" rIns="0" bIns="0"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b="1">
                <a:solidFill>
                  <a:srgbClr val="FF6159"/>
                </a:solidFill>
                <a:latin typeface="Open Sans"/>
                <a:ea typeface="Open Sans"/>
                <a:cs typeface="Open Sans"/>
                <a:sym typeface="Open Sans"/>
              </a:rPr>
              <a:t>ADDITIONAL USE CASES</a:t>
            </a:r>
            <a:endParaRPr sz="1200" b="1">
              <a:solidFill>
                <a:srgbClr val="FF6159"/>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r>
              <a:rPr lang="en" sz="1000">
                <a:solidFill>
                  <a:srgbClr val="2C394E"/>
                </a:solidFill>
                <a:latin typeface="Open Sans"/>
                <a:ea typeface="Open Sans"/>
                <a:cs typeface="Open Sans"/>
                <a:sym typeface="Open Sans"/>
              </a:rPr>
              <a:t>Pre-built assets and expert support for use cases like Business Continuity, Policy Management, etc</a:t>
            </a:r>
            <a:endParaRPr sz="1000">
              <a:solidFill>
                <a:srgbClr val="2C394E"/>
              </a:solidFill>
              <a:latin typeface="Open Sans"/>
              <a:ea typeface="Open Sans"/>
              <a:cs typeface="Open Sans"/>
              <a:sym typeface="Open Sans"/>
            </a:endParaRPr>
          </a:p>
        </p:txBody>
      </p:sp>
      <p:sp>
        <p:nvSpPr>
          <p:cNvPr id="745" name="Google Shape;745;p90"/>
          <p:cNvSpPr txBox="1"/>
          <p:nvPr/>
        </p:nvSpPr>
        <p:spPr>
          <a:xfrm flipH="1">
            <a:off x="6131050" y="3495625"/>
            <a:ext cx="2214900" cy="953400"/>
          </a:xfrm>
          <a:prstGeom prst="rect">
            <a:avLst/>
          </a:prstGeom>
          <a:noFill/>
          <a:ln>
            <a:noFill/>
          </a:ln>
        </p:spPr>
        <p:txBody>
          <a:bodyPr spcFirstLastPara="1" wrap="square" lIns="0" tIns="0" rIns="0" bIns="0"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b="1">
                <a:solidFill>
                  <a:srgbClr val="3BBF74"/>
                </a:solidFill>
                <a:latin typeface="Open Sans"/>
                <a:ea typeface="Open Sans"/>
                <a:cs typeface="Open Sans"/>
                <a:sym typeface="Open Sans"/>
              </a:rPr>
              <a:t>BENCHMARKS</a:t>
            </a:r>
            <a:endParaRPr sz="1200" b="1">
              <a:solidFill>
                <a:srgbClr val="3BBF74"/>
              </a:solidFill>
              <a:latin typeface="Open Sans"/>
              <a:ea typeface="Open Sans"/>
              <a:cs typeface="Open Sans"/>
              <a:sym typeface="Open Sans"/>
            </a:endParaRPr>
          </a:p>
          <a:p>
            <a:pPr marL="0" lvl="0" indent="0" algn="l" rtl="0">
              <a:spcBef>
                <a:spcPts val="0"/>
              </a:spcBef>
              <a:spcAft>
                <a:spcPts val="0"/>
              </a:spcAft>
              <a:buClr>
                <a:srgbClr val="000000"/>
              </a:buClr>
              <a:buFont typeface="Arial"/>
              <a:buNone/>
            </a:pPr>
            <a:r>
              <a:rPr lang="en" sz="1000">
                <a:solidFill>
                  <a:srgbClr val="2C394E"/>
                </a:solidFill>
                <a:latin typeface="Open Sans"/>
                <a:ea typeface="Open Sans"/>
                <a:cs typeface="Open Sans"/>
                <a:sym typeface="Open Sans"/>
              </a:rPr>
              <a:t>Compare performance to other companies in your industry</a:t>
            </a:r>
            <a:endParaRPr sz="1000">
              <a:solidFill>
                <a:srgbClr val="2C394E"/>
              </a:solidFill>
              <a:latin typeface="Open Sans"/>
              <a:ea typeface="Open Sans"/>
              <a:cs typeface="Open Sans"/>
              <a:sym typeface="Open Sans"/>
            </a:endParaRPr>
          </a:p>
        </p:txBody>
      </p:sp>
      <p:sp>
        <p:nvSpPr>
          <p:cNvPr id="746" name="Google Shape;746;p90"/>
          <p:cNvSpPr txBox="1"/>
          <p:nvPr/>
        </p:nvSpPr>
        <p:spPr>
          <a:xfrm flipH="1">
            <a:off x="6543575" y="2305050"/>
            <a:ext cx="2602200" cy="994200"/>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0"/>
              </a:spcBef>
              <a:spcAft>
                <a:spcPts val="0"/>
              </a:spcAft>
              <a:buSzPts val="1100"/>
              <a:buNone/>
            </a:pPr>
            <a:r>
              <a:rPr lang="en" sz="1200" b="1" dirty="0">
                <a:solidFill>
                  <a:srgbClr val="FFAC1F"/>
                </a:solidFill>
                <a:latin typeface="Open Sans"/>
                <a:ea typeface="Open Sans"/>
                <a:cs typeface="Open Sans"/>
                <a:sym typeface="Open Sans"/>
              </a:rPr>
              <a:t>INTEGRATIONS</a:t>
            </a:r>
            <a:endParaRPr sz="1200" b="1" dirty="0">
              <a:solidFill>
                <a:srgbClr val="FFAC1F"/>
              </a:solidFill>
              <a:latin typeface="Open Sans"/>
              <a:ea typeface="Open Sans"/>
              <a:cs typeface="Open Sans"/>
              <a:sym typeface="Open Sans"/>
            </a:endParaRPr>
          </a:p>
          <a:p>
            <a:pPr marL="0" marR="0" lvl="0" indent="0" algn="l" rtl="0">
              <a:spcBef>
                <a:spcPts val="0"/>
              </a:spcBef>
              <a:spcAft>
                <a:spcPts val="0"/>
              </a:spcAft>
              <a:buNone/>
            </a:pPr>
            <a:r>
              <a:rPr lang="en" sz="1000" dirty="0" err="1">
                <a:solidFill>
                  <a:srgbClr val="2C394E"/>
                </a:solidFill>
                <a:latin typeface="Open Sans"/>
                <a:ea typeface="Open Sans"/>
                <a:cs typeface="Open Sans"/>
                <a:sym typeface="Open Sans"/>
              </a:rPr>
              <a:t>ZenGRC</a:t>
            </a:r>
            <a:r>
              <a:rPr lang="en" sz="1000" dirty="0">
                <a:solidFill>
                  <a:srgbClr val="2C394E"/>
                </a:solidFill>
                <a:latin typeface="Open Sans"/>
                <a:ea typeface="Open Sans"/>
                <a:cs typeface="Open Sans"/>
                <a:sym typeface="Open Sans"/>
              </a:rPr>
              <a:t> delivers pre-built and tested integrations to empower greater efficiencies</a:t>
            </a:r>
            <a:endParaRPr sz="1000" dirty="0">
              <a:solidFill>
                <a:srgbClr val="2C394E"/>
              </a:solidFill>
              <a:latin typeface="Open Sans"/>
              <a:ea typeface="Open Sans"/>
              <a:cs typeface="Open Sans"/>
              <a:sym typeface="Open Sans"/>
            </a:endParaRPr>
          </a:p>
        </p:txBody>
      </p:sp>
      <p:sp>
        <p:nvSpPr>
          <p:cNvPr id="747" name="Google Shape;747;p90"/>
          <p:cNvSpPr txBox="1"/>
          <p:nvPr/>
        </p:nvSpPr>
        <p:spPr>
          <a:xfrm flipH="1">
            <a:off x="3851108" y="2359625"/>
            <a:ext cx="1440600" cy="39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100">
                <a:solidFill>
                  <a:srgbClr val="39537A"/>
                </a:solidFill>
                <a:latin typeface="Open Sans ExtraBold"/>
                <a:ea typeface="Open Sans ExtraBold"/>
                <a:cs typeface="Open Sans ExtraBold"/>
                <a:sym typeface="Open Sans ExtraBold"/>
              </a:rPr>
              <a:t>SYSTEM </a:t>
            </a:r>
            <a:br>
              <a:rPr lang="en" sz="1100">
                <a:solidFill>
                  <a:srgbClr val="39537A"/>
                </a:solidFill>
                <a:latin typeface="Open Sans ExtraBold"/>
                <a:ea typeface="Open Sans ExtraBold"/>
                <a:cs typeface="Open Sans ExtraBold"/>
                <a:sym typeface="Open Sans ExtraBold"/>
              </a:rPr>
            </a:br>
            <a:r>
              <a:rPr lang="en" sz="1100">
                <a:solidFill>
                  <a:srgbClr val="39537A"/>
                </a:solidFill>
                <a:latin typeface="Open Sans ExtraBold"/>
                <a:ea typeface="Open Sans ExtraBold"/>
                <a:cs typeface="Open Sans ExtraBold"/>
                <a:sym typeface="Open Sans ExtraBold"/>
              </a:rPr>
              <a:t>OF RECORD</a:t>
            </a:r>
            <a:endParaRPr sz="1100">
              <a:solidFill>
                <a:srgbClr val="39537A"/>
              </a:solidFill>
              <a:latin typeface="Open Sans ExtraBold"/>
              <a:ea typeface="Open Sans ExtraBold"/>
              <a:cs typeface="Open Sans ExtraBold"/>
              <a:sym typeface="Open Sans ExtraBold"/>
            </a:endParaRPr>
          </a:p>
        </p:txBody>
      </p:sp>
      <p:sp>
        <p:nvSpPr>
          <p:cNvPr id="748" name="Google Shape;748;p90"/>
          <p:cNvSpPr txBox="1"/>
          <p:nvPr/>
        </p:nvSpPr>
        <p:spPr>
          <a:xfrm flipH="1">
            <a:off x="3851058" y="2970200"/>
            <a:ext cx="1440600" cy="393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100">
                <a:solidFill>
                  <a:srgbClr val="39537A"/>
                </a:solidFill>
                <a:latin typeface="Open Sans ExtraBold"/>
                <a:ea typeface="Open Sans ExtraBold"/>
                <a:cs typeface="Open Sans ExtraBold"/>
                <a:sym typeface="Open Sans ExtraBold"/>
              </a:rPr>
              <a:t>SINGLE SOURCE </a:t>
            </a:r>
            <a:endParaRPr sz="1100">
              <a:solidFill>
                <a:srgbClr val="39537A"/>
              </a:solidFill>
              <a:latin typeface="Open Sans ExtraBold"/>
              <a:ea typeface="Open Sans ExtraBold"/>
              <a:cs typeface="Open Sans ExtraBold"/>
              <a:sym typeface="Open Sans ExtraBold"/>
            </a:endParaRPr>
          </a:p>
          <a:p>
            <a:pPr marL="0" marR="0" lvl="0" indent="0" algn="ctr" rtl="0">
              <a:spcBef>
                <a:spcPts val="0"/>
              </a:spcBef>
              <a:spcAft>
                <a:spcPts val="0"/>
              </a:spcAft>
              <a:buNone/>
            </a:pPr>
            <a:r>
              <a:rPr lang="en" sz="1100">
                <a:solidFill>
                  <a:srgbClr val="39537A"/>
                </a:solidFill>
                <a:latin typeface="Open Sans ExtraBold"/>
                <a:ea typeface="Open Sans ExtraBold"/>
                <a:cs typeface="Open Sans ExtraBold"/>
                <a:sym typeface="Open Sans ExtraBold"/>
              </a:rPr>
              <a:t>OF TRUTH</a:t>
            </a:r>
            <a:endParaRPr sz="1100">
              <a:solidFill>
                <a:srgbClr val="39537A"/>
              </a:solidFill>
              <a:latin typeface="Open Sans ExtraBold"/>
              <a:ea typeface="Open Sans ExtraBold"/>
              <a:cs typeface="Open Sans ExtraBold"/>
              <a:sym typeface="Open Sans ExtraBold"/>
            </a:endParaRPr>
          </a:p>
        </p:txBody>
      </p:sp>
      <p:cxnSp>
        <p:nvCxnSpPr>
          <p:cNvPr id="749" name="Google Shape;749;p90"/>
          <p:cNvCxnSpPr/>
          <p:nvPr/>
        </p:nvCxnSpPr>
        <p:spPr>
          <a:xfrm>
            <a:off x="4109051" y="2813425"/>
            <a:ext cx="924900" cy="0"/>
          </a:xfrm>
          <a:prstGeom prst="straightConnector1">
            <a:avLst/>
          </a:prstGeom>
          <a:noFill/>
          <a:ln w="28575" cap="flat" cmpd="sng">
            <a:solidFill>
              <a:srgbClr val="CCCCCC"/>
            </a:solidFill>
            <a:prstDash val="solid"/>
            <a:round/>
            <a:headEnd type="none" w="med" len="med"/>
            <a:tailEnd type="none" w="med" len="med"/>
          </a:ln>
        </p:spPr>
      </p:cxnSp>
      <p:sp>
        <p:nvSpPr>
          <p:cNvPr id="750" name="Google Shape;750;p90"/>
          <p:cNvSpPr txBox="1"/>
          <p:nvPr/>
        </p:nvSpPr>
        <p:spPr>
          <a:xfrm>
            <a:off x="8429434" y="4749901"/>
            <a:ext cx="548700" cy="3936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endParaRPr sz="1000">
              <a:solidFill>
                <a:srgbClr val="CED8E0"/>
              </a:solidFill>
              <a:latin typeface="Open Sans"/>
              <a:ea typeface="Open Sans"/>
              <a:cs typeface="Open Sans"/>
              <a:sym typeface="Open Sans"/>
            </a:endParaRPr>
          </a:p>
        </p:txBody>
      </p:sp>
      <p:sp>
        <p:nvSpPr>
          <p:cNvPr id="751" name="Google Shape;751;p90"/>
          <p:cNvSpPr/>
          <p:nvPr/>
        </p:nvSpPr>
        <p:spPr>
          <a:xfrm rot="5400000">
            <a:off x="2737912" y="2512013"/>
            <a:ext cx="660900" cy="572700"/>
          </a:xfrm>
          <a:prstGeom prst="hexagon">
            <a:avLst>
              <a:gd name="adj" fmla="val 29058"/>
              <a:gd name="vf" fmla="val 115470"/>
            </a:avLst>
          </a:prstGeom>
          <a:solidFill>
            <a:srgbClr val="1FD8C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0"/>
          <p:cNvSpPr/>
          <p:nvPr/>
        </p:nvSpPr>
        <p:spPr>
          <a:xfrm>
            <a:off x="2942115" y="2661592"/>
            <a:ext cx="252517" cy="269271"/>
          </a:xfrm>
          <a:custGeom>
            <a:avLst/>
            <a:gdLst/>
            <a:ahLst/>
            <a:cxnLst/>
            <a:rect l="l" t="t" r="r" b="b"/>
            <a:pathLst>
              <a:path w="30823" h="32868" extrusionOk="0">
                <a:moveTo>
                  <a:pt x="22873" y="9369"/>
                </a:moveTo>
                <a:cubicBezTo>
                  <a:pt x="22700" y="9369"/>
                  <a:pt x="22520" y="9456"/>
                  <a:pt x="22354" y="9622"/>
                </a:cubicBezTo>
                <a:lnTo>
                  <a:pt x="13251" y="18667"/>
                </a:lnTo>
                <a:lnTo>
                  <a:pt x="9449" y="14749"/>
                </a:lnTo>
                <a:cubicBezTo>
                  <a:pt x="9276" y="14576"/>
                  <a:pt x="9089" y="14490"/>
                  <a:pt x="8902" y="14490"/>
                </a:cubicBezTo>
                <a:cubicBezTo>
                  <a:pt x="8715" y="14490"/>
                  <a:pt x="8527" y="14576"/>
                  <a:pt x="8355" y="14749"/>
                </a:cubicBezTo>
                <a:lnTo>
                  <a:pt x="6914" y="16247"/>
                </a:lnTo>
                <a:cubicBezTo>
                  <a:pt x="6511" y="16593"/>
                  <a:pt x="6511" y="16938"/>
                  <a:pt x="6857" y="17341"/>
                </a:cubicBezTo>
                <a:lnTo>
                  <a:pt x="12675" y="23160"/>
                </a:lnTo>
                <a:cubicBezTo>
                  <a:pt x="12885" y="23370"/>
                  <a:pt x="13079" y="23470"/>
                  <a:pt x="13265" y="23470"/>
                </a:cubicBezTo>
                <a:cubicBezTo>
                  <a:pt x="13438" y="23470"/>
                  <a:pt x="13604" y="23384"/>
                  <a:pt x="13770" y="23218"/>
                </a:cubicBezTo>
                <a:lnTo>
                  <a:pt x="24889" y="12157"/>
                </a:lnTo>
                <a:cubicBezTo>
                  <a:pt x="25235" y="11869"/>
                  <a:pt x="25235" y="11465"/>
                  <a:pt x="24889" y="11120"/>
                </a:cubicBezTo>
                <a:lnTo>
                  <a:pt x="23391" y="9679"/>
                </a:lnTo>
                <a:cubicBezTo>
                  <a:pt x="23241" y="9470"/>
                  <a:pt x="23061" y="9369"/>
                  <a:pt x="22873" y="9369"/>
                </a:cubicBezTo>
                <a:close/>
                <a:moveTo>
                  <a:pt x="15383" y="3054"/>
                </a:moveTo>
                <a:lnTo>
                  <a:pt x="27712" y="8181"/>
                </a:lnTo>
                <a:cubicBezTo>
                  <a:pt x="27712" y="13424"/>
                  <a:pt x="26502" y="17975"/>
                  <a:pt x="23967" y="21893"/>
                </a:cubicBezTo>
                <a:cubicBezTo>
                  <a:pt x="21547" y="25753"/>
                  <a:pt x="18667" y="28403"/>
                  <a:pt x="15383" y="29785"/>
                </a:cubicBezTo>
                <a:cubicBezTo>
                  <a:pt x="12042" y="28345"/>
                  <a:pt x="9103" y="25695"/>
                  <a:pt x="6684" y="21835"/>
                </a:cubicBezTo>
                <a:cubicBezTo>
                  <a:pt x="4264" y="17860"/>
                  <a:pt x="3054" y="13366"/>
                  <a:pt x="3054" y="8181"/>
                </a:cubicBezTo>
                <a:lnTo>
                  <a:pt x="15383" y="3054"/>
                </a:lnTo>
                <a:close/>
                <a:moveTo>
                  <a:pt x="15383" y="1"/>
                </a:moveTo>
                <a:cubicBezTo>
                  <a:pt x="14980" y="1"/>
                  <a:pt x="14577" y="58"/>
                  <a:pt x="14231" y="231"/>
                </a:cubicBezTo>
                <a:lnTo>
                  <a:pt x="1902" y="5359"/>
                </a:lnTo>
                <a:cubicBezTo>
                  <a:pt x="1672" y="5474"/>
                  <a:pt x="1441" y="5589"/>
                  <a:pt x="1211" y="5762"/>
                </a:cubicBezTo>
                <a:cubicBezTo>
                  <a:pt x="1038" y="5877"/>
                  <a:pt x="865" y="6050"/>
                  <a:pt x="692" y="6223"/>
                </a:cubicBezTo>
                <a:cubicBezTo>
                  <a:pt x="577" y="6396"/>
                  <a:pt x="462" y="6568"/>
                  <a:pt x="289" y="6799"/>
                </a:cubicBezTo>
                <a:cubicBezTo>
                  <a:pt x="231" y="7029"/>
                  <a:pt x="116" y="7260"/>
                  <a:pt x="59" y="7490"/>
                </a:cubicBezTo>
                <a:cubicBezTo>
                  <a:pt x="1" y="7721"/>
                  <a:pt x="1" y="7951"/>
                  <a:pt x="1" y="8181"/>
                </a:cubicBezTo>
                <a:cubicBezTo>
                  <a:pt x="1" y="11235"/>
                  <a:pt x="404" y="14173"/>
                  <a:pt x="1211" y="16938"/>
                </a:cubicBezTo>
                <a:cubicBezTo>
                  <a:pt x="2075" y="19703"/>
                  <a:pt x="3170" y="22123"/>
                  <a:pt x="4552" y="24197"/>
                </a:cubicBezTo>
                <a:cubicBezTo>
                  <a:pt x="5935" y="26213"/>
                  <a:pt x="7433" y="27884"/>
                  <a:pt x="9046" y="29324"/>
                </a:cubicBezTo>
                <a:cubicBezTo>
                  <a:pt x="10717" y="30765"/>
                  <a:pt x="12445" y="31859"/>
                  <a:pt x="14231" y="32608"/>
                </a:cubicBezTo>
                <a:cubicBezTo>
                  <a:pt x="14634" y="32781"/>
                  <a:pt x="15023" y="32867"/>
                  <a:pt x="15405" y="32867"/>
                </a:cubicBezTo>
                <a:cubicBezTo>
                  <a:pt x="15786" y="32867"/>
                  <a:pt x="16161" y="32781"/>
                  <a:pt x="16535" y="32608"/>
                </a:cubicBezTo>
                <a:cubicBezTo>
                  <a:pt x="17745" y="32147"/>
                  <a:pt x="18955" y="31456"/>
                  <a:pt x="20165" y="30534"/>
                </a:cubicBezTo>
                <a:cubicBezTo>
                  <a:pt x="21375" y="29670"/>
                  <a:pt x="22642" y="28575"/>
                  <a:pt x="23909" y="27135"/>
                </a:cubicBezTo>
                <a:cubicBezTo>
                  <a:pt x="25235" y="25695"/>
                  <a:pt x="26387" y="24082"/>
                  <a:pt x="27424" y="22296"/>
                </a:cubicBezTo>
                <a:cubicBezTo>
                  <a:pt x="28403" y="20510"/>
                  <a:pt x="29210" y="18436"/>
                  <a:pt x="29843" y="15959"/>
                </a:cubicBezTo>
                <a:cubicBezTo>
                  <a:pt x="30477" y="13482"/>
                  <a:pt x="30823" y="10889"/>
                  <a:pt x="30823" y="8181"/>
                </a:cubicBezTo>
                <a:cubicBezTo>
                  <a:pt x="30823" y="7548"/>
                  <a:pt x="30650" y="6972"/>
                  <a:pt x="30304" y="6453"/>
                </a:cubicBezTo>
                <a:cubicBezTo>
                  <a:pt x="29959" y="5935"/>
                  <a:pt x="29498" y="5589"/>
                  <a:pt x="28864" y="5359"/>
                </a:cubicBezTo>
                <a:lnTo>
                  <a:pt x="16535" y="231"/>
                </a:lnTo>
                <a:cubicBezTo>
                  <a:pt x="16190" y="58"/>
                  <a:pt x="15844" y="1"/>
                  <a:pt x="15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0"/>
          <p:cNvSpPr/>
          <p:nvPr/>
        </p:nvSpPr>
        <p:spPr>
          <a:xfrm>
            <a:off x="3404425" y="3833265"/>
            <a:ext cx="205845" cy="284469"/>
          </a:xfrm>
          <a:custGeom>
            <a:avLst/>
            <a:gdLst/>
            <a:ahLst/>
            <a:cxnLst/>
            <a:rect l="l" t="t" r="r" b="b"/>
            <a:pathLst>
              <a:path w="98845" h="136600" extrusionOk="0">
                <a:moveTo>
                  <a:pt x="61284" y="8596"/>
                </a:moveTo>
                <a:lnTo>
                  <a:pt x="61284" y="16009"/>
                </a:lnTo>
                <a:lnTo>
                  <a:pt x="37561" y="16009"/>
                </a:lnTo>
                <a:lnTo>
                  <a:pt x="37561" y="8596"/>
                </a:lnTo>
                <a:close/>
                <a:moveTo>
                  <a:pt x="53870" y="42203"/>
                </a:moveTo>
                <a:cubicBezTo>
                  <a:pt x="52882" y="42203"/>
                  <a:pt x="51399" y="42203"/>
                  <a:pt x="50905" y="43191"/>
                </a:cubicBezTo>
                <a:cubicBezTo>
                  <a:pt x="49917" y="44180"/>
                  <a:pt x="49422" y="45168"/>
                  <a:pt x="49422" y="46157"/>
                </a:cubicBezTo>
                <a:cubicBezTo>
                  <a:pt x="49422" y="47639"/>
                  <a:pt x="49917" y="48628"/>
                  <a:pt x="50905" y="49122"/>
                </a:cubicBezTo>
                <a:cubicBezTo>
                  <a:pt x="51399" y="50110"/>
                  <a:pt x="52882" y="50605"/>
                  <a:pt x="53870" y="50605"/>
                </a:cubicBezTo>
                <a:lnTo>
                  <a:pt x="80558" y="50605"/>
                </a:lnTo>
                <a:cubicBezTo>
                  <a:pt x="82041" y="50605"/>
                  <a:pt x="83029" y="50110"/>
                  <a:pt x="83524" y="49122"/>
                </a:cubicBezTo>
                <a:cubicBezTo>
                  <a:pt x="84512" y="48628"/>
                  <a:pt x="85006" y="47639"/>
                  <a:pt x="85006" y="46157"/>
                </a:cubicBezTo>
                <a:cubicBezTo>
                  <a:pt x="85006" y="45168"/>
                  <a:pt x="84512" y="44180"/>
                  <a:pt x="83524" y="43191"/>
                </a:cubicBezTo>
                <a:cubicBezTo>
                  <a:pt x="83029" y="42203"/>
                  <a:pt x="82041" y="42203"/>
                  <a:pt x="80558" y="42203"/>
                </a:cubicBezTo>
                <a:close/>
                <a:moveTo>
                  <a:pt x="40032" y="35284"/>
                </a:moveTo>
                <a:cubicBezTo>
                  <a:pt x="39044" y="35284"/>
                  <a:pt x="38055" y="35778"/>
                  <a:pt x="37067" y="36272"/>
                </a:cubicBezTo>
                <a:lnTo>
                  <a:pt x="25205" y="47145"/>
                </a:lnTo>
                <a:lnTo>
                  <a:pt x="21252" y="43191"/>
                </a:lnTo>
                <a:cubicBezTo>
                  <a:pt x="20263" y="42697"/>
                  <a:pt x="19275" y="42203"/>
                  <a:pt x="17792" y="42203"/>
                </a:cubicBezTo>
                <a:cubicBezTo>
                  <a:pt x="16804" y="42203"/>
                  <a:pt x="15815" y="42697"/>
                  <a:pt x="14827" y="43685"/>
                </a:cubicBezTo>
                <a:cubicBezTo>
                  <a:pt x="14333" y="44180"/>
                  <a:pt x="13838" y="45662"/>
                  <a:pt x="13838" y="46651"/>
                </a:cubicBezTo>
                <a:cubicBezTo>
                  <a:pt x="13838" y="47639"/>
                  <a:pt x="14333" y="48628"/>
                  <a:pt x="15321" y="49616"/>
                </a:cubicBezTo>
                <a:lnTo>
                  <a:pt x="22240" y="56041"/>
                </a:lnTo>
                <a:cubicBezTo>
                  <a:pt x="22734" y="57029"/>
                  <a:pt x="24217" y="57524"/>
                  <a:pt x="25205" y="57524"/>
                </a:cubicBezTo>
                <a:lnTo>
                  <a:pt x="25700" y="57524"/>
                </a:lnTo>
                <a:cubicBezTo>
                  <a:pt x="26688" y="57029"/>
                  <a:pt x="27182" y="57029"/>
                  <a:pt x="27677" y="56041"/>
                </a:cubicBezTo>
                <a:lnTo>
                  <a:pt x="42997" y="42697"/>
                </a:lnTo>
                <a:cubicBezTo>
                  <a:pt x="43986" y="41709"/>
                  <a:pt x="44480" y="39732"/>
                  <a:pt x="43986" y="37755"/>
                </a:cubicBezTo>
                <a:cubicBezTo>
                  <a:pt x="43492" y="36272"/>
                  <a:pt x="42009" y="35284"/>
                  <a:pt x="40032" y="35284"/>
                </a:cubicBezTo>
                <a:close/>
                <a:moveTo>
                  <a:pt x="53376" y="70373"/>
                </a:moveTo>
                <a:cubicBezTo>
                  <a:pt x="50905" y="70373"/>
                  <a:pt x="49422" y="72350"/>
                  <a:pt x="49422" y="74821"/>
                </a:cubicBezTo>
                <a:cubicBezTo>
                  <a:pt x="49422" y="77035"/>
                  <a:pt x="51008" y="78851"/>
                  <a:pt x="53115" y="78851"/>
                </a:cubicBezTo>
                <a:cubicBezTo>
                  <a:pt x="53360" y="78851"/>
                  <a:pt x="53612" y="78827"/>
                  <a:pt x="53870" y="78775"/>
                </a:cubicBezTo>
                <a:lnTo>
                  <a:pt x="80558" y="78775"/>
                </a:lnTo>
                <a:cubicBezTo>
                  <a:pt x="83029" y="78775"/>
                  <a:pt x="85006" y="77293"/>
                  <a:pt x="85006" y="74821"/>
                </a:cubicBezTo>
                <a:cubicBezTo>
                  <a:pt x="85006" y="72350"/>
                  <a:pt x="83029" y="70373"/>
                  <a:pt x="80558" y="70373"/>
                </a:cubicBezTo>
                <a:close/>
                <a:moveTo>
                  <a:pt x="39538" y="63454"/>
                </a:moveTo>
                <a:cubicBezTo>
                  <a:pt x="38549" y="63949"/>
                  <a:pt x="37561" y="63949"/>
                  <a:pt x="37067" y="64937"/>
                </a:cubicBezTo>
                <a:lnTo>
                  <a:pt x="25205" y="75810"/>
                </a:lnTo>
                <a:lnTo>
                  <a:pt x="21252" y="71856"/>
                </a:lnTo>
                <a:cubicBezTo>
                  <a:pt x="20263" y="70868"/>
                  <a:pt x="19275" y="70868"/>
                  <a:pt x="17792" y="70868"/>
                </a:cubicBezTo>
                <a:cubicBezTo>
                  <a:pt x="16804" y="70868"/>
                  <a:pt x="15815" y="71362"/>
                  <a:pt x="14827" y="71856"/>
                </a:cubicBezTo>
                <a:cubicBezTo>
                  <a:pt x="14333" y="72845"/>
                  <a:pt x="13838" y="73833"/>
                  <a:pt x="13838" y="75316"/>
                </a:cubicBezTo>
                <a:cubicBezTo>
                  <a:pt x="13838" y="76304"/>
                  <a:pt x="14333" y="77293"/>
                  <a:pt x="15321" y="78281"/>
                </a:cubicBezTo>
                <a:lnTo>
                  <a:pt x="22240" y="84706"/>
                </a:lnTo>
                <a:cubicBezTo>
                  <a:pt x="22981" y="85447"/>
                  <a:pt x="23970" y="85818"/>
                  <a:pt x="24958" y="85818"/>
                </a:cubicBezTo>
                <a:cubicBezTo>
                  <a:pt x="25947" y="85818"/>
                  <a:pt x="26935" y="85447"/>
                  <a:pt x="27677" y="84706"/>
                </a:cubicBezTo>
                <a:lnTo>
                  <a:pt x="42997" y="70868"/>
                </a:lnTo>
                <a:cubicBezTo>
                  <a:pt x="43986" y="69879"/>
                  <a:pt x="44480" y="67902"/>
                  <a:pt x="43986" y="66420"/>
                </a:cubicBezTo>
                <a:cubicBezTo>
                  <a:pt x="43492" y="64937"/>
                  <a:pt x="42009" y="63454"/>
                  <a:pt x="40032" y="63454"/>
                </a:cubicBezTo>
                <a:close/>
                <a:moveTo>
                  <a:pt x="53376" y="99038"/>
                </a:moveTo>
                <a:cubicBezTo>
                  <a:pt x="50905" y="99038"/>
                  <a:pt x="49422" y="101015"/>
                  <a:pt x="49422" y="103486"/>
                </a:cubicBezTo>
                <a:cubicBezTo>
                  <a:pt x="49422" y="105957"/>
                  <a:pt x="51399" y="107440"/>
                  <a:pt x="53870" y="107440"/>
                </a:cubicBezTo>
                <a:lnTo>
                  <a:pt x="80558" y="107440"/>
                </a:lnTo>
                <a:cubicBezTo>
                  <a:pt x="82041" y="107440"/>
                  <a:pt x="83029" y="106946"/>
                  <a:pt x="84018" y="106452"/>
                </a:cubicBezTo>
                <a:cubicBezTo>
                  <a:pt x="84512" y="105463"/>
                  <a:pt x="85006" y="104475"/>
                  <a:pt x="85006" y="102992"/>
                </a:cubicBezTo>
                <a:cubicBezTo>
                  <a:pt x="85006" y="102004"/>
                  <a:pt x="84512" y="101015"/>
                  <a:pt x="84018" y="100027"/>
                </a:cubicBezTo>
                <a:cubicBezTo>
                  <a:pt x="83029" y="99533"/>
                  <a:pt x="82041" y="99038"/>
                  <a:pt x="80558" y="99038"/>
                </a:cubicBezTo>
                <a:close/>
                <a:moveTo>
                  <a:pt x="40032" y="92119"/>
                </a:moveTo>
                <a:cubicBezTo>
                  <a:pt x="39044" y="92119"/>
                  <a:pt x="38055" y="92613"/>
                  <a:pt x="37067" y="93108"/>
                </a:cubicBezTo>
                <a:lnTo>
                  <a:pt x="25205" y="103981"/>
                </a:lnTo>
                <a:lnTo>
                  <a:pt x="21252" y="100521"/>
                </a:lnTo>
                <a:cubicBezTo>
                  <a:pt x="20263" y="99533"/>
                  <a:pt x="19275" y="99038"/>
                  <a:pt x="17792" y="99038"/>
                </a:cubicBezTo>
                <a:cubicBezTo>
                  <a:pt x="16804" y="99038"/>
                  <a:pt x="15815" y="99533"/>
                  <a:pt x="14827" y="100521"/>
                </a:cubicBezTo>
                <a:cubicBezTo>
                  <a:pt x="14333" y="101509"/>
                  <a:pt x="13838" y="102498"/>
                  <a:pt x="13838" y="103486"/>
                </a:cubicBezTo>
                <a:cubicBezTo>
                  <a:pt x="13838" y="104475"/>
                  <a:pt x="14333" y="105957"/>
                  <a:pt x="15321" y="106452"/>
                </a:cubicBezTo>
                <a:lnTo>
                  <a:pt x="22240" y="112877"/>
                </a:lnTo>
                <a:cubicBezTo>
                  <a:pt x="23035" y="113936"/>
                  <a:pt x="24113" y="114428"/>
                  <a:pt x="25171" y="114428"/>
                </a:cubicBezTo>
                <a:cubicBezTo>
                  <a:pt x="26087" y="114428"/>
                  <a:pt x="26988" y="114059"/>
                  <a:pt x="27677" y="113371"/>
                </a:cubicBezTo>
                <a:lnTo>
                  <a:pt x="42997" y="99533"/>
                </a:lnTo>
                <a:cubicBezTo>
                  <a:pt x="43986" y="98544"/>
                  <a:pt x="44480" y="96567"/>
                  <a:pt x="43986" y="95085"/>
                </a:cubicBezTo>
                <a:cubicBezTo>
                  <a:pt x="43492" y="93108"/>
                  <a:pt x="42009" y="92119"/>
                  <a:pt x="40032" y="92119"/>
                </a:cubicBezTo>
                <a:close/>
                <a:moveTo>
                  <a:pt x="90443" y="16503"/>
                </a:moveTo>
                <a:lnTo>
                  <a:pt x="90443" y="128197"/>
                </a:lnTo>
                <a:lnTo>
                  <a:pt x="8402" y="128197"/>
                </a:lnTo>
                <a:lnTo>
                  <a:pt x="8402" y="16503"/>
                </a:lnTo>
                <a:lnTo>
                  <a:pt x="29159" y="16503"/>
                </a:lnTo>
                <a:lnTo>
                  <a:pt x="29159" y="20457"/>
                </a:lnTo>
                <a:cubicBezTo>
                  <a:pt x="29159" y="22434"/>
                  <a:pt x="31136" y="24411"/>
                  <a:pt x="33113" y="24411"/>
                </a:cubicBezTo>
                <a:lnTo>
                  <a:pt x="65732" y="24411"/>
                </a:lnTo>
                <a:cubicBezTo>
                  <a:pt x="67709" y="24411"/>
                  <a:pt x="69685" y="22434"/>
                  <a:pt x="69685" y="20457"/>
                </a:cubicBezTo>
                <a:lnTo>
                  <a:pt x="69685" y="16503"/>
                </a:lnTo>
                <a:close/>
                <a:moveTo>
                  <a:pt x="32318" y="0"/>
                </a:moveTo>
                <a:cubicBezTo>
                  <a:pt x="31595" y="0"/>
                  <a:pt x="30871" y="459"/>
                  <a:pt x="30148" y="1182"/>
                </a:cubicBezTo>
                <a:cubicBezTo>
                  <a:pt x="29653" y="2171"/>
                  <a:pt x="29159" y="3159"/>
                  <a:pt x="29159" y="4148"/>
                </a:cubicBezTo>
                <a:lnTo>
                  <a:pt x="29159" y="7607"/>
                </a:lnTo>
                <a:lnTo>
                  <a:pt x="4448" y="7607"/>
                </a:lnTo>
                <a:cubicBezTo>
                  <a:pt x="1977" y="7607"/>
                  <a:pt x="0" y="9584"/>
                  <a:pt x="0" y="12055"/>
                </a:cubicBezTo>
                <a:lnTo>
                  <a:pt x="0" y="132645"/>
                </a:lnTo>
                <a:cubicBezTo>
                  <a:pt x="0" y="134622"/>
                  <a:pt x="1977" y="136599"/>
                  <a:pt x="4448" y="136599"/>
                </a:cubicBezTo>
                <a:lnTo>
                  <a:pt x="94397" y="136599"/>
                </a:lnTo>
                <a:cubicBezTo>
                  <a:pt x="96868" y="136599"/>
                  <a:pt x="98845" y="134622"/>
                  <a:pt x="98845" y="132645"/>
                </a:cubicBezTo>
                <a:lnTo>
                  <a:pt x="98845" y="12055"/>
                </a:lnTo>
                <a:cubicBezTo>
                  <a:pt x="98845" y="9584"/>
                  <a:pt x="96868" y="7607"/>
                  <a:pt x="94397" y="7607"/>
                </a:cubicBezTo>
                <a:lnTo>
                  <a:pt x="69685" y="7607"/>
                </a:lnTo>
                <a:lnTo>
                  <a:pt x="69685" y="4148"/>
                </a:lnTo>
                <a:cubicBezTo>
                  <a:pt x="69685" y="3159"/>
                  <a:pt x="69191" y="2171"/>
                  <a:pt x="68697" y="1182"/>
                </a:cubicBezTo>
                <a:cubicBezTo>
                  <a:pt x="67973" y="459"/>
                  <a:pt x="67250" y="0"/>
                  <a:pt x="66526" y="0"/>
                </a:cubicBezTo>
                <a:cubicBezTo>
                  <a:pt x="66261" y="0"/>
                  <a:pt x="65997" y="62"/>
                  <a:pt x="65732" y="194"/>
                </a:cubicBezTo>
                <a:lnTo>
                  <a:pt x="33113" y="194"/>
                </a:lnTo>
                <a:cubicBezTo>
                  <a:pt x="32848" y="62"/>
                  <a:pt x="32583" y="0"/>
                  <a:pt x="32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0"/>
          <p:cNvSpPr/>
          <p:nvPr/>
        </p:nvSpPr>
        <p:spPr>
          <a:xfrm>
            <a:off x="5475463" y="3879862"/>
            <a:ext cx="205888" cy="191346"/>
          </a:xfrm>
          <a:custGeom>
            <a:avLst/>
            <a:gdLst/>
            <a:ahLst/>
            <a:cxnLst/>
            <a:rect l="l" t="t" r="r" b="b"/>
            <a:pathLst>
              <a:path w="199891" h="185773" extrusionOk="0">
                <a:moveTo>
                  <a:pt x="193946" y="78768"/>
                </a:moveTo>
                <a:lnTo>
                  <a:pt x="130040" y="116665"/>
                </a:lnTo>
                <a:cubicBezTo>
                  <a:pt x="128554" y="118151"/>
                  <a:pt x="127068" y="118894"/>
                  <a:pt x="125582" y="118894"/>
                </a:cubicBezTo>
                <a:cubicBezTo>
                  <a:pt x="122609" y="119637"/>
                  <a:pt x="119637" y="118894"/>
                  <a:pt x="118151" y="116665"/>
                </a:cubicBezTo>
                <a:lnTo>
                  <a:pt x="82483" y="81740"/>
                </a:lnTo>
                <a:lnTo>
                  <a:pt x="47558" y="116665"/>
                </a:lnTo>
                <a:cubicBezTo>
                  <a:pt x="43842" y="120381"/>
                  <a:pt x="38641" y="120381"/>
                  <a:pt x="35668" y="116665"/>
                </a:cubicBezTo>
                <a:cubicBezTo>
                  <a:pt x="31953" y="113693"/>
                  <a:pt x="31953" y="108491"/>
                  <a:pt x="35668" y="105519"/>
                </a:cubicBezTo>
                <a:lnTo>
                  <a:pt x="76538" y="64649"/>
                </a:lnTo>
                <a:cubicBezTo>
                  <a:pt x="80254" y="60934"/>
                  <a:pt x="85455" y="60934"/>
                  <a:pt x="88427" y="64649"/>
                </a:cubicBezTo>
                <a:lnTo>
                  <a:pt x="124096" y="99574"/>
                </a:lnTo>
                <a:lnTo>
                  <a:pt x="186515" y="63163"/>
                </a:lnTo>
                <a:lnTo>
                  <a:pt x="186515" y="63163"/>
                </a:lnTo>
                <a:cubicBezTo>
                  <a:pt x="188744" y="61677"/>
                  <a:pt x="190973" y="61677"/>
                  <a:pt x="193202" y="62420"/>
                </a:cubicBezTo>
                <a:cubicBezTo>
                  <a:pt x="194689" y="63163"/>
                  <a:pt x="196918" y="64649"/>
                  <a:pt x="197661" y="66878"/>
                </a:cubicBezTo>
                <a:cubicBezTo>
                  <a:pt x="199890" y="71337"/>
                  <a:pt x="197661" y="76539"/>
                  <a:pt x="193946" y="78768"/>
                </a:cubicBezTo>
                <a:close/>
                <a:moveTo>
                  <a:pt x="178341" y="169424"/>
                </a:moveTo>
                <a:cubicBezTo>
                  <a:pt x="182799" y="169424"/>
                  <a:pt x="186515" y="173140"/>
                  <a:pt x="186515" y="177598"/>
                </a:cubicBezTo>
                <a:cubicBezTo>
                  <a:pt x="186515" y="182057"/>
                  <a:pt x="182799" y="185772"/>
                  <a:pt x="178341" y="185772"/>
                </a:cubicBezTo>
                <a:lnTo>
                  <a:pt x="8174" y="185772"/>
                </a:lnTo>
                <a:lnTo>
                  <a:pt x="8174" y="185772"/>
                </a:lnTo>
                <a:cubicBezTo>
                  <a:pt x="3716" y="185772"/>
                  <a:pt x="0" y="182057"/>
                  <a:pt x="0" y="177598"/>
                </a:cubicBezTo>
                <a:lnTo>
                  <a:pt x="0" y="8175"/>
                </a:lnTo>
                <a:cubicBezTo>
                  <a:pt x="0" y="3716"/>
                  <a:pt x="3716" y="1"/>
                  <a:pt x="8174" y="1"/>
                </a:cubicBezTo>
                <a:cubicBezTo>
                  <a:pt x="12633" y="1"/>
                  <a:pt x="16348" y="3716"/>
                  <a:pt x="16348" y="8175"/>
                </a:cubicBezTo>
                <a:lnTo>
                  <a:pt x="16348" y="16942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90"/>
          <p:cNvGrpSpPr/>
          <p:nvPr/>
        </p:nvGrpSpPr>
        <p:grpSpPr>
          <a:xfrm>
            <a:off x="5974536" y="2664340"/>
            <a:ext cx="298847" cy="284573"/>
            <a:chOff x="1969000" y="1016500"/>
            <a:chExt cx="4139150" cy="3941450"/>
          </a:xfrm>
        </p:grpSpPr>
        <p:sp>
          <p:nvSpPr>
            <p:cNvPr id="756" name="Google Shape;756;p90"/>
            <p:cNvSpPr/>
            <p:nvPr/>
          </p:nvSpPr>
          <p:spPr>
            <a:xfrm>
              <a:off x="3365200" y="2239700"/>
              <a:ext cx="1420900" cy="1420925"/>
            </a:xfrm>
            <a:custGeom>
              <a:avLst/>
              <a:gdLst/>
              <a:ahLst/>
              <a:cxnLst/>
              <a:rect l="l" t="t" r="r" b="b"/>
              <a:pathLst>
                <a:path w="56836" h="56837" extrusionOk="0">
                  <a:moveTo>
                    <a:pt x="28665" y="8403"/>
                  </a:moveTo>
                  <a:cubicBezTo>
                    <a:pt x="39538" y="8403"/>
                    <a:pt x="48434" y="17299"/>
                    <a:pt x="48434" y="28666"/>
                  </a:cubicBezTo>
                  <a:cubicBezTo>
                    <a:pt x="48434" y="39539"/>
                    <a:pt x="39538" y="48435"/>
                    <a:pt x="28665" y="48435"/>
                  </a:cubicBezTo>
                  <a:cubicBezTo>
                    <a:pt x="17298" y="48435"/>
                    <a:pt x="8402" y="39539"/>
                    <a:pt x="8402" y="28666"/>
                  </a:cubicBezTo>
                  <a:cubicBezTo>
                    <a:pt x="8402" y="17299"/>
                    <a:pt x="17298" y="8403"/>
                    <a:pt x="28665" y="8403"/>
                  </a:cubicBezTo>
                  <a:close/>
                  <a:moveTo>
                    <a:pt x="28665" y="1"/>
                  </a:moveTo>
                  <a:cubicBezTo>
                    <a:pt x="12850" y="1"/>
                    <a:pt x="0" y="12851"/>
                    <a:pt x="0" y="28666"/>
                  </a:cubicBezTo>
                  <a:cubicBezTo>
                    <a:pt x="0" y="43987"/>
                    <a:pt x="12850" y="56836"/>
                    <a:pt x="28665" y="56836"/>
                  </a:cubicBezTo>
                  <a:cubicBezTo>
                    <a:pt x="43986" y="56836"/>
                    <a:pt x="56836" y="43987"/>
                    <a:pt x="56836" y="28666"/>
                  </a:cubicBezTo>
                  <a:cubicBezTo>
                    <a:pt x="56836" y="12851"/>
                    <a:pt x="43986" y="1"/>
                    <a:pt x="28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0"/>
            <p:cNvSpPr/>
            <p:nvPr/>
          </p:nvSpPr>
          <p:spPr>
            <a:xfrm>
              <a:off x="4007675" y="3744725"/>
              <a:ext cx="840200" cy="1213225"/>
            </a:xfrm>
            <a:custGeom>
              <a:avLst/>
              <a:gdLst/>
              <a:ahLst/>
              <a:cxnLst/>
              <a:rect l="l" t="t" r="r" b="b"/>
              <a:pathLst>
                <a:path w="33608" h="48529" extrusionOk="0">
                  <a:moveTo>
                    <a:pt x="16804" y="22829"/>
                  </a:moveTo>
                  <a:cubicBezTo>
                    <a:pt x="21746" y="22829"/>
                    <a:pt x="25206" y="26783"/>
                    <a:pt x="25206" y="31231"/>
                  </a:cubicBezTo>
                  <a:cubicBezTo>
                    <a:pt x="25206" y="36173"/>
                    <a:pt x="21746" y="40127"/>
                    <a:pt x="16804" y="40127"/>
                  </a:cubicBezTo>
                  <a:cubicBezTo>
                    <a:pt x="11862" y="40127"/>
                    <a:pt x="8402" y="36173"/>
                    <a:pt x="8402" y="31231"/>
                  </a:cubicBezTo>
                  <a:cubicBezTo>
                    <a:pt x="8402" y="27771"/>
                    <a:pt x="10379" y="24312"/>
                    <a:pt x="13839" y="23323"/>
                  </a:cubicBezTo>
                  <a:lnTo>
                    <a:pt x="14333" y="23323"/>
                  </a:lnTo>
                  <a:cubicBezTo>
                    <a:pt x="14333" y="23323"/>
                    <a:pt x="14827" y="22829"/>
                    <a:pt x="14827" y="22829"/>
                  </a:cubicBezTo>
                  <a:close/>
                  <a:moveTo>
                    <a:pt x="9356" y="0"/>
                  </a:moveTo>
                  <a:cubicBezTo>
                    <a:pt x="9041" y="0"/>
                    <a:pt x="8722" y="31"/>
                    <a:pt x="8402" y="95"/>
                  </a:cubicBezTo>
                  <a:cubicBezTo>
                    <a:pt x="6425" y="589"/>
                    <a:pt x="4943" y="3060"/>
                    <a:pt x="5437" y="5531"/>
                  </a:cubicBezTo>
                  <a:lnTo>
                    <a:pt x="8402" y="16404"/>
                  </a:lnTo>
                  <a:cubicBezTo>
                    <a:pt x="3460" y="19370"/>
                    <a:pt x="1" y="24806"/>
                    <a:pt x="1" y="31231"/>
                  </a:cubicBezTo>
                  <a:cubicBezTo>
                    <a:pt x="1" y="40621"/>
                    <a:pt x="7414" y="48529"/>
                    <a:pt x="16804" y="48529"/>
                  </a:cubicBezTo>
                  <a:cubicBezTo>
                    <a:pt x="26194" y="48529"/>
                    <a:pt x="33608" y="40621"/>
                    <a:pt x="33608" y="31231"/>
                  </a:cubicBezTo>
                  <a:cubicBezTo>
                    <a:pt x="33608" y="21841"/>
                    <a:pt x="26194" y="14427"/>
                    <a:pt x="16804" y="14427"/>
                  </a:cubicBezTo>
                  <a:lnTo>
                    <a:pt x="16310" y="14427"/>
                  </a:lnTo>
                  <a:lnTo>
                    <a:pt x="13839" y="3555"/>
                  </a:lnTo>
                  <a:cubicBezTo>
                    <a:pt x="13408" y="1403"/>
                    <a:pt x="11479" y="0"/>
                    <a:pt x="9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0"/>
            <p:cNvSpPr/>
            <p:nvPr/>
          </p:nvSpPr>
          <p:spPr>
            <a:xfrm>
              <a:off x="4884925" y="2696875"/>
              <a:ext cx="1223225" cy="852550"/>
            </a:xfrm>
            <a:custGeom>
              <a:avLst/>
              <a:gdLst/>
              <a:ahLst/>
              <a:cxnLst/>
              <a:rect l="l" t="t" r="r" b="b"/>
              <a:pathLst>
                <a:path w="48929" h="34102" extrusionOk="0">
                  <a:moveTo>
                    <a:pt x="32125" y="8402"/>
                  </a:moveTo>
                  <a:cubicBezTo>
                    <a:pt x="36573" y="8402"/>
                    <a:pt x="40526" y="12356"/>
                    <a:pt x="40526" y="17298"/>
                  </a:cubicBezTo>
                  <a:cubicBezTo>
                    <a:pt x="40526" y="21746"/>
                    <a:pt x="36573" y="25700"/>
                    <a:pt x="32125" y="25700"/>
                  </a:cubicBezTo>
                  <a:cubicBezTo>
                    <a:pt x="27182" y="25700"/>
                    <a:pt x="23229" y="21746"/>
                    <a:pt x="23229" y="17298"/>
                  </a:cubicBezTo>
                  <a:cubicBezTo>
                    <a:pt x="23229" y="12356"/>
                    <a:pt x="27182" y="8402"/>
                    <a:pt x="32125" y="8402"/>
                  </a:cubicBezTo>
                  <a:close/>
                  <a:moveTo>
                    <a:pt x="32125" y="0"/>
                  </a:moveTo>
                  <a:cubicBezTo>
                    <a:pt x="24711" y="0"/>
                    <a:pt x="18286" y="4942"/>
                    <a:pt x="15815" y="11367"/>
                  </a:cubicBezTo>
                  <a:lnTo>
                    <a:pt x="4448" y="10379"/>
                  </a:lnTo>
                  <a:cubicBezTo>
                    <a:pt x="4240" y="10327"/>
                    <a:pt x="4025" y="10302"/>
                    <a:pt x="3809" y="10302"/>
                  </a:cubicBezTo>
                  <a:cubicBezTo>
                    <a:pt x="1977" y="10302"/>
                    <a:pt x="0" y="12070"/>
                    <a:pt x="0" y="13838"/>
                  </a:cubicBezTo>
                  <a:cubicBezTo>
                    <a:pt x="0" y="16309"/>
                    <a:pt x="1483" y="18286"/>
                    <a:pt x="3954" y="18286"/>
                  </a:cubicBezTo>
                  <a:lnTo>
                    <a:pt x="15321" y="19769"/>
                  </a:lnTo>
                  <a:cubicBezTo>
                    <a:pt x="16310" y="27677"/>
                    <a:pt x="23723" y="34101"/>
                    <a:pt x="32125" y="34101"/>
                  </a:cubicBezTo>
                  <a:cubicBezTo>
                    <a:pt x="41515" y="34101"/>
                    <a:pt x="48928" y="26688"/>
                    <a:pt x="48928" y="17298"/>
                  </a:cubicBezTo>
                  <a:cubicBezTo>
                    <a:pt x="48928" y="7908"/>
                    <a:pt x="41515" y="0"/>
                    <a:pt x="32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0"/>
            <p:cNvSpPr/>
            <p:nvPr/>
          </p:nvSpPr>
          <p:spPr>
            <a:xfrm>
              <a:off x="4464825" y="1016500"/>
              <a:ext cx="963775" cy="1272650"/>
            </a:xfrm>
            <a:custGeom>
              <a:avLst/>
              <a:gdLst/>
              <a:ahLst/>
              <a:cxnLst/>
              <a:rect l="l" t="t" r="r" b="b"/>
              <a:pathLst>
                <a:path w="38551" h="50906" extrusionOk="0">
                  <a:moveTo>
                    <a:pt x="21252" y="7909"/>
                  </a:moveTo>
                  <a:cubicBezTo>
                    <a:pt x="26195" y="7909"/>
                    <a:pt x="30148" y="11862"/>
                    <a:pt x="30148" y="16805"/>
                  </a:cubicBezTo>
                  <a:cubicBezTo>
                    <a:pt x="30148" y="21747"/>
                    <a:pt x="26195" y="25206"/>
                    <a:pt x="21252" y="25206"/>
                  </a:cubicBezTo>
                  <a:cubicBezTo>
                    <a:pt x="16804" y="25206"/>
                    <a:pt x="12851" y="21747"/>
                    <a:pt x="12851" y="16805"/>
                  </a:cubicBezTo>
                  <a:cubicBezTo>
                    <a:pt x="12851" y="11862"/>
                    <a:pt x="16804" y="7909"/>
                    <a:pt x="21252" y="7909"/>
                  </a:cubicBezTo>
                  <a:close/>
                  <a:moveTo>
                    <a:pt x="21252" y="1"/>
                  </a:moveTo>
                  <a:cubicBezTo>
                    <a:pt x="11862" y="1"/>
                    <a:pt x="4449" y="7414"/>
                    <a:pt x="4449" y="16805"/>
                  </a:cubicBezTo>
                  <a:cubicBezTo>
                    <a:pt x="4449" y="21747"/>
                    <a:pt x="6426" y="26195"/>
                    <a:pt x="10379" y="29654"/>
                  </a:cubicBezTo>
                  <a:lnTo>
                    <a:pt x="989" y="44481"/>
                  </a:lnTo>
                  <a:cubicBezTo>
                    <a:pt x="1" y="46458"/>
                    <a:pt x="495" y="49423"/>
                    <a:pt x="2472" y="50412"/>
                  </a:cubicBezTo>
                  <a:cubicBezTo>
                    <a:pt x="2966" y="50906"/>
                    <a:pt x="3955" y="50906"/>
                    <a:pt x="4449" y="50906"/>
                  </a:cubicBezTo>
                  <a:cubicBezTo>
                    <a:pt x="5931" y="50906"/>
                    <a:pt x="7414" y="50412"/>
                    <a:pt x="8403" y="48929"/>
                  </a:cubicBezTo>
                  <a:lnTo>
                    <a:pt x="17793" y="33114"/>
                  </a:lnTo>
                  <a:cubicBezTo>
                    <a:pt x="18781" y="33608"/>
                    <a:pt x="20264" y="33608"/>
                    <a:pt x="21252" y="33608"/>
                  </a:cubicBezTo>
                  <a:cubicBezTo>
                    <a:pt x="30643" y="33608"/>
                    <a:pt x="38550" y="26195"/>
                    <a:pt x="38550" y="16805"/>
                  </a:cubicBezTo>
                  <a:cubicBezTo>
                    <a:pt x="38550" y="7414"/>
                    <a:pt x="30643" y="1"/>
                    <a:pt x="21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0"/>
            <p:cNvSpPr/>
            <p:nvPr/>
          </p:nvSpPr>
          <p:spPr>
            <a:xfrm>
              <a:off x="2599150" y="1473675"/>
              <a:ext cx="939050" cy="939050"/>
            </a:xfrm>
            <a:custGeom>
              <a:avLst/>
              <a:gdLst/>
              <a:ahLst/>
              <a:cxnLst/>
              <a:rect l="l" t="t" r="r" b="b"/>
              <a:pathLst>
                <a:path w="37562" h="37562" extrusionOk="0">
                  <a:moveTo>
                    <a:pt x="17298" y="8402"/>
                  </a:moveTo>
                  <a:cubicBezTo>
                    <a:pt x="21746" y="8402"/>
                    <a:pt x="25700" y="12356"/>
                    <a:pt x="25700" y="16804"/>
                  </a:cubicBezTo>
                  <a:cubicBezTo>
                    <a:pt x="25700" y="21746"/>
                    <a:pt x="21746" y="25700"/>
                    <a:pt x="17298" y="25700"/>
                  </a:cubicBezTo>
                  <a:cubicBezTo>
                    <a:pt x="12356" y="25700"/>
                    <a:pt x="8402" y="21746"/>
                    <a:pt x="8402" y="16804"/>
                  </a:cubicBezTo>
                  <a:cubicBezTo>
                    <a:pt x="8402" y="12356"/>
                    <a:pt x="12356" y="8402"/>
                    <a:pt x="17298" y="8402"/>
                  </a:cubicBezTo>
                  <a:close/>
                  <a:moveTo>
                    <a:pt x="17298" y="0"/>
                  </a:moveTo>
                  <a:cubicBezTo>
                    <a:pt x="7908" y="0"/>
                    <a:pt x="0" y="7413"/>
                    <a:pt x="0" y="16804"/>
                  </a:cubicBezTo>
                  <a:cubicBezTo>
                    <a:pt x="0" y="26194"/>
                    <a:pt x="7908" y="34101"/>
                    <a:pt x="17298" y="34101"/>
                  </a:cubicBezTo>
                  <a:cubicBezTo>
                    <a:pt x="19769" y="34101"/>
                    <a:pt x="22734" y="33113"/>
                    <a:pt x="25206" y="32125"/>
                  </a:cubicBezTo>
                  <a:lnTo>
                    <a:pt x="30148" y="36573"/>
                  </a:lnTo>
                  <a:cubicBezTo>
                    <a:pt x="31136" y="37067"/>
                    <a:pt x="32125" y="37561"/>
                    <a:pt x="33113" y="37561"/>
                  </a:cubicBezTo>
                  <a:cubicBezTo>
                    <a:pt x="34102" y="37561"/>
                    <a:pt x="35584" y="37067"/>
                    <a:pt x="36078" y="36078"/>
                  </a:cubicBezTo>
                  <a:cubicBezTo>
                    <a:pt x="37561" y="34596"/>
                    <a:pt x="37561" y="31630"/>
                    <a:pt x="36078" y="30148"/>
                  </a:cubicBezTo>
                  <a:lnTo>
                    <a:pt x="31136" y="26194"/>
                  </a:lnTo>
                  <a:cubicBezTo>
                    <a:pt x="33113" y="23723"/>
                    <a:pt x="34102" y="20263"/>
                    <a:pt x="34102" y="16804"/>
                  </a:cubicBezTo>
                  <a:cubicBezTo>
                    <a:pt x="34102" y="7413"/>
                    <a:pt x="26688" y="0"/>
                    <a:pt x="17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0"/>
            <p:cNvSpPr/>
            <p:nvPr/>
          </p:nvSpPr>
          <p:spPr>
            <a:xfrm>
              <a:off x="1969000" y="3055175"/>
              <a:ext cx="1383850" cy="852550"/>
            </a:xfrm>
            <a:custGeom>
              <a:avLst/>
              <a:gdLst/>
              <a:ahLst/>
              <a:cxnLst/>
              <a:rect l="l" t="t" r="r" b="b"/>
              <a:pathLst>
                <a:path w="55354" h="34102" extrusionOk="0">
                  <a:moveTo>
                    <a:pt x="16805" y="8402"/>
                  </a:moveTo>
                  <a:cubicBezTo>
                    <a:pt x="21747" y="8402"/>
                    <a:pt x="25206" y="12356"/>
                    <a:pt x="25206" y="17298"/>
                  </a:cubicBezTo>
                  <a:cubicBezTo>
                    <a:pt x="25206" y="21746"/>
                    <a:pt x="21747" y="25700"/>
                    <a:pt x="16805" y="25700"/>
                  </a:cubicBezTo>
                  <a:cubicBezTo>
                    <a:pt x="11862" y="25700"/>
                    <a:pt x="7909" y="21746"/>
                    <a:pt x="7909" y="17298"/>
                  </a:cubicBezTo>
                  <a:cubicBezTo>
                    <a:pt x="7909" y="12356"/>
                    <a:pt x="11862" y="8402"/>
                    <a:pt x="16805" y="8402"/>
                  </a:cubicBezTo>
                  <a:close/>
                  <a:moveTo>
                    <a:pt x="16805" y="1"/>
                  </a:moveTo>
                  <a:cubicBezTo>
                    <a:pt x="7414" y="1"/>
                    <a:pt x="1" y="7908"/>
                    <a:pt x="1" y="17298"/>
                  </a:cubicBezTo>
                  <a:cubicBezTo>
                    <a:pt x="1" y="26689"/>
                    <a:pt x="7414" y="34102"/>
                    <a:pt x="16805" y="34102"/>
                  </a:cubicBezTo>
                  <a:cubicBezTo>
                    <a:pt x="25700" y="34102"/>
                    <a:pt x="33608" y="26689"/>
                    <a:pt x="33608" y="17793"/>
                  </a:cubicBezTo>
                  <a:lnTo>
                    <a:pt x="51894" y="13345"/>
                  </a:lnTo>
                  <a:cubicBezTo>
                    <a:pt x="53871" y="12850"/>
                    <a:pt x="55354" y="10873"/>
                    <a:pt x="54860" y="8402"/>
                  </a:cubicBezTo>
                  <a:cubicBezTo>
                    <a:pt x="54448" y="6343"/>
                    <a:pt x="52663" y="5313"/>
                    <a:pt x="50936" y="5313"/>
                  </a:cubicBezTo>
                  <a:cubicBezTo>
                    <a:pt x="50590" y="5313"/>
                    <a:pt x="50247" y="5355"/>
                    <a:pt x="49917" y="5437"/>
                  </a:cubicBezTo>
                  <a:lnTo>
                    <a:pt x="32125" y="9391"/>
                  </a:lnTo>
                  <a:cubicBezTo>
                    <a:pt x="29160" y="3954"/>
                    <a:pt x="23229" y="1"/>
                    <a:pt x="16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90"/>
          <p:cNvSpPr/>
          <p:nvPr/>
        </p:nvSpPr>
        <p:spPr>
          <a:xfrm>
            <a:off x="5482265" y="1446362"/>
            <a:ext cx="230816" cy="313346"/>
          </a:xfrm>
          <a:custGeom>
            <a:avLst/>
            <a:gdLst/>
            <a:ahLst/>
            <a:cxnLst/>
            <a:rect l="l" t="t" r="r" b="b"/>
            <a:pathLst>
              <a:path w="96374" h="130970" extrusionOk="0">
                <a:moveTo>
                  <a:pt x="48434" y="1"/>
                </a:moveTo>
                <a:cubicBezTo>
                  <a:pt x="33607" y="1"/>
                  <a:pt x="22240" y="11368"/>
                  <a:pt x="22240" y="25700"/>
                </a:cubicBezTo>
                <a:lnTo>
                  <a:pt x="22240" y="41021"/>
                </a:lnTo>
                <a:cubicBezTo>
                  <a:pt x="22240" y="43987"/>
                  <a:pt x="24217" y="45964"/>
                  <a:pt x="26688" y="45964"/>
                </a:cubicBezTo>
                <a:cubicBezTo>
                  <a:pt x="29159" y="45964"/>
                  <a:pt x="31630" y="43987"/>
                  <a:pt x="31630" y="41021"/>
                </a:cubicBezTo>
                <a:lnTo>
                  <a:pt x="31630" y="25700"/>
                </a:lnTo>
                <a:cubicBezTo>
                  <a:pt x="31630" y="16805"/>
                  <a:pt x="39044" y="9391"/>
                  <a:pt x="48434" y="9391"/>
                </a:cubicBezTo>
                <a:cubicBezTo>
                  <a:pt x="57330" y="9391"/>
                  <a:pt x="64743" y="16805"/>
                  <a:pt x="64743" y="25700"/>
                </a:cubicBezTo>
                <a:lnTo>
                  <a:pt x="64743" y="41021"/>
                </a:lnTo>
                <a:cubicBezTo>
                  <a:pt x="64743" y="43987"/>
                  <a:pt x="67214" y="45964"/>
                  <a:pt x="69685" y="45964"/>
                </a:cubicBezTo>
                <a:cubicBezTo>
                  <a:pt x="72157" y="45964"/>
                  <a:pt x="74133" y="43987"/>
                  <a:pt x="74133" y="41021"/>
                </a:cubicBezTo>
                <a:lnTo>
                  <a:pt x="74133" y="25700"/>
                </a:lnTo>
                <a:cubicBezTo>
                  <a:pt x="74133" y="11368"/>
                  <a:pt x="62766" y="1"/>
                  <a:pt x="48434" y="1"/>
                </a:cubicBezTo>
                <a:close/>
                <a:moveTo>
                  <a:pt x="48434" y="74628"/>
                </a:moveTo>
                <a:cubicBezTo>
                  <a:pt x="43492" y="74628"/>
                  <a:pt x="39538" y="78582"/>
                  <a:pt x="39538" y="83524"/>
                </a:cubicBezTo>
                <a:cubicBezTo>
                  <a:pt x="39538" y="86490"/>
                  <a:pt x="41021" y="88961"/>
                  <a:pt x="42997" y="90444"/>
                </a:cubicBezTo>
                <a:lnTo>
                  <a:pt x="42997" y="104282"/>
                </a:lnTo>
                <a:cubicBezTo>
                  <a:pt x="42997" y="107247"/>
                  <a:pt x="45469" y="109718"/>
                  <a:pt x="48434" y="109718"/>
                </a:cubicBezTo>
                <a:cubicBezTo>
                  <a:pt x="50905" y="109718"/>
                  <a:pt x="53376" y="107247"/>
                  <a:pt x="53376" y="104282"/>
                </a:cubicBezTo>
                <a:lnTo>
                  <a:pt x="53376" y="90444"/>
                </a:lnTo>
                <a:cubicBezTo>
                  <a:pt x="55353" y="88961"/>
                  <a:pt x="56836" y="86490"/>
                  <a:pt x="56836" y="83524"/>
                </a:cubicBezTo>
                <a:cubicBezTo>
                  <a:pt x="56836" y="78582"/>
                  <a:pt x="52882" y="74628"/>
                  <a:pt x="48434" y="74628"/>
                </a:cubicBezTo>
                <a:close/>
                <a:moveTo>
                  <a:pt x="84018" y="61284"/>
                </a:moveTo>
                <a:cubicBezTo>
                  <a:pt x="85501" y="61284"/>
                  <a:pt x="86983" y="62273"/>
                  <a:pt x="86983" y="63756"/>
                </a:cubicBezTo>
                <a:lnTo>
                  <a:pt x="86983" y="118614"/>
                </a:lnTo>
                <a:cubicBezTo>
                  <a:pt x="86983" y="120591"/>
                  <a:pt x="85501" y="121580"/>
                  <a:pt x="84018" y="121580"/>
                </a:cubicBezTo>
                <a:lnTo>
                  <a:pt x="12356" y="121580"/>
                </a:lnTo>
                <a:cubicBezTo>
                  <a:pt x="10873" y="121580"/>
                  <a:pt x="9390" y="120591"/>
                  <a:pt x="9390" y="118614"/>
                </a:cubicBezTo>
                <a:lnTo>
                  <a:pt x="9390" y="63756"/>
                </a:lnTo>
                <a:cubicBezTo>
                  <a:pt x="9390" y="62273"/>
                  <a:pt x="10873" y="61284"/>
                  <a:pt x="12356" y="61284"/>
                </a:cubicBezTo>
                <a:close/>
                <a:moveTo>
                  <a:pt x="12356" y="51400"/>
                </a:moveTo>
                <a:cubicBezTo>
                  <a:pt x="5437" y="51400"/>
                  <a:pt x="0" y="57331"/>
                  <a:pt x="0" y="63756"/>
                </a:cubicBezTo>
                <a:lnTo>
                  <a:pt x="0" y="119108"/>
                </a:lnTo>
                <a:cubicBezTo>
                  <a:pt x="0" y="125533"/>
                  <a:pt x="5437" y="130970"/>
                  <a:pt x="12356" y="130970"/>
                </a:cubicBezTo>
                <a:lnTo>
                  <a:pt x="84018" y="130970"/>
                </a:lnTo>
                <a:cubicBezTo>
                  <a:pt x="90937" y="130970"/>
                  <a:pt x="96373" y="125533"/>
                  <a:pt x="96373" y="119108"/>
                </a:cubicBezTo>
                <a:lnTo>
                  <a:pt x="96373" y="63756"/>
                </a:lnTo>
                <a:cubicBezTo>
                  <a:pt x="96373" y="57331"/>
                  <a:pt x="90937" y="51400"/>
                  <a:pt x="84018" y="51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763" name="Google Shape;763;p90"/>
          <p:cNvGrpSpPr/>
          <p:nvPr/>
        </p:nvGrpSpPr>
        <p:grpSpPr>
          <a:xfrm>
            <a:off x="3445771" y="1479209"/>
            <a:ext cx="298907" cy="264747"/>
            <a:chOff x="1931950" y="1177125"/>
            <a:chExt cx="3459575" cy="3064200"/>
          </a:xfrm>
        </p:grpSpPr>
        <p:sp>
          <p:nvSpPr>
            <p:cNvPr id="764" name="Google Shape;764;p90"/>
            <p:cNvSpPr/>
            <p:nvPr/>
          </p:nvSpPr>
          <p:spPr>
            <a:xfrm>
              <a:off x="4341275" y="1436600"/>
              <a:ext cx="1050250" cy="1606250"/>
            </a:xfrm>
            <a:custGeom>
              <a:avLst/>
              <a:gdLst/>
              <a:ahLst/>
              <a:cxnLst/>
              <a:rect l="l" t="t" r="r" b="b"/>
              <a:pathLst>
                <a:path w="42010" h="64250" extrusionOk="0">
                  <a:moveTo>
                    <a:pt x="4449" y="1"/>
                  </a:moveTo>
                  <a:lnTo>
                    <a:pt x="4449" y="8402"/>
                  </a:lnTo>
                  <a:lnTo>
                    <a:pt x="13345" y="8402"/>
                  </a:lnTo>
                  <a:cubicBezTo>
                    <a:pt x="23723" y="8402"/>
                    <a:pt x="32125" y="17298"/>
                    <a:pt x="32125" y="27677"/>
                  </a:cubicBezTo>
                  <a:cubicBezTo>
                    <a:pt x="32125" y="38056"/>
                    <a:pt x="23723" y="46457"/>
                    <a:pt x="13345" y="46457"/>
                  </a:cubicBezTo>
                  <a:lnTo>
                    <a:pt x="13345" y="37561"/>
                  </a:lnTo>
                  <a:lnTo>
                    <a:pt x="1" y="50905"/>
                  </a:lnTo>
                  <a:lnTo>
                    <a:pt x="13345" y="64249"/>
                  </a:lnTo>
                  <a:lnTo>
                    <a:pt x="13345" y="55353"/>
                  </a:lnTo>
                  <a:cubicBezTo>
                    <a:pt x="23229" y="54859"/>
                    <a:pt x="32125" y="49917"/>
                    <a:pt x="37067" y="41515"/>
                  </a:cubicBezTo>
                  <a:cubicBezTo>
                    <a:pt x="42009" y="33113"/>
                    <a:pt x="42009" y="22240"/>
                    <a:pt x="37067" y="13839"/>
                  </a:cubicBezTo>
                  <a:cubicBezTo>
                    <a:pt x="32125" y="5437"/>
                    <a:pt x="23229" y="1"/>
                    <a:pt x="1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0"/>
            <p:cNvSpPr/>
            <p:nvPr/>
          </p:nvSpPr>
          <p:spPr>
            <a:xfrm>
              <a:off x="3068650" y="1177125"/>
              <a:ext cx="1161450" cy="729000"/>
            </a:xfrm>
            <a:custGeom>
              <a:avLst/>
              <a:gdLst/>
              <a:ahLst/>
              <a:cxnLst/>
              <a:rect l="l" t="t" r="r" b="b"/>
              <a:pathLst>
                <a:path w="46458" h="29160" extrusionOk="0">
                  <a:moveTo>
                    <a:pt x="38056" y="8403"/>
                  </a:moveTo>
                  <a:lnTo>
                    <a:pt x="38056" y="20758"/>
                  </a:lnTo>
                  <a:lnTo>
                    <a:pt x="8402" y="20758"/>
                  </a:lnTo>
                  <a:lnTo>
                    <a:pt x="8402" y="8403"/>
                  </a:lnTo>
                  <a:close/>
                  <a:moveTo>
                    <a:pt x="2966" y="1"/>
                  </a:moveTo>
                  <a:cubicBezTo>
                    <a:pt x="1978" y="1"/>
                    <a:pt x="1483" y="495"/>
                    <a:pt x="989" y="989"/>
                  </a:cubicBezTo>
                  <a:cubicBezTo>
                    <a:pt x="495" y="1484"/>
                    <a:pt x="1" y="1978"/>
                    <a:pt x="1" y="2966"/>
                  </a:cubicBezTo>
                  <a:lnTo>
                    <a:pt x="1" y="26195"/>
                  </a:lnTo>
                  <a:cubicBezTo>
                    <a:pt x="1" y="27183"/>
                    <a:pt x="495" y="27677"/>
                    <a:pt x="989" y="28171"/>
                  </a:cubicBezTo>
                  <a:cubicBezTo>
                    <a:pt x="1483" y="28666"/>
                    <a:pt x="1978" y="29160"/>
                    <a:pt x="2966" y="29160"/>
                  </a:cubicBezTo>
                  <a:lnTo>
                    <a:pt x="43492" y="29160"/>
                  </a:lnTo>
                  <a:cubicBezTo>
                    <a:pt x="44481" y="29160"/>
                    <a:pt x="44975" y="28666"/>
                    <a:pt x="45469" y="28171"/>
                  </a:cubicBezTo>
                  <a:cubicBezTo>
                    <a:pt x="45963" y="27677"/>
                    <a:pt x="46458" y="27183"/>
                    <a:pt x="46458" y="26195"/>
                  </a:cubicBezTo>
                  <a:lnTo>
                    <a:pt x="46458" y="2966"/>
                  </a:lnTo>
                  <a:cubicBezTo>
                    <a:pt x="46458" y="1978"/>
                    <a:pt x="45963" y="1484"/>
                    <a:pt x="45469" y="989"/>
                  </a:cubicBezTo>
                  <a:cubicBezTo>
                    <a:pt x="44975" y="495"/>
                    <a:pt x="44481" y="1"/>
                    <a:pt x="434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0"/>
            <p:cNvSpPr/>
            <p:nvPr/>
          </p:nvSpPr>
          <p:spPr>
            <a:xfrm>
              <a:off x="3068650" y="2338550"/>
              <a:ext cx="1161450" cy="729000"/>
            </a:xfrm>
            <a:custGeom>
              <a:avLst/>
              <a:gdLst/>
              <a:ahLst/>
              <a:cxnLst/>
              <a:rect l="l" t="t" r="r" b="b"/>
              <a:pathLst>
                <a:path w="46458" h="29160" extrusionOk="0">
                  <a:moveTo>
                    <a:pt x="38056" y="8897"/>
                  </a:moveTo>
                  <a:lnTo>
                    <a:pt x="38056" y="20758"/>
                  </a:lnTo>
                  <a:lnTo>
                    <a:pt x="8402" y="20758"/>
                  </a:lnTo>
                  <a:lnTo>
                    <a:pt x="8402" y="8897"/>
                  </a:lnTo>
                  <a:close/>
                  <a:moveTo>
                    <a:pt x="2966" y="1"/>
                  </a:moveTo>
                  <a:cubicBezTo>
                    <a:pt x="1978" y="1"/>
                    <a:pt x="1483" y="495"/>
                    <a:pt x="989" y="989"/>
                  </a:cubicBezTo>
                  <a:cubicBezTo>
                    <a:pt x="495" y="1483"/>
                    <a:pt x="1" y="2472"/>
                    <a:pt x="1" y="2966"/>
                  </a:cubicBezTo>
                  <a:lnTo>
                    <a:pt x="1" y="26689"/>
                  </a:lnTo>
                  <a:cubicBezTo>
                    <a:pt x="1" y="27183"/>
                    <a:pt x="495" y="28171"/>
                    <a:pt x="989" y="28666"/>
                  </a:cubicBezTo>
                  <a:cubicBezTo>
                    <a:pt x="1483" y="29160"/>
                    <a:pt x="1978" y="29160"/>
                    <a:pt x="2966" y="29160"/>
                  </a:cubicBezTo>
                  <a:lnTo>
                    <a:pt x="43492" y="29160"/>
                  </a:lnTo>
                  <a:cubicBezTo>
                    <a:pt x="44481" y="29160"/>
                    <a:pt x="44975" y="29160"/>
                    <a:pt x="45469" y="28666"/>
                  </a:cubicBezTo>
                  <a:cubicBezTo>
                    <a:pt x="45963" y="28171"/>
                    <a:pt x="46458" y="27183"/>
                    <a:pt x="46458" y="26689"/>
                  </a:cubicBezTo>
                  <a:lnTo>
                    <a:pt x="46458" y="2966"/>
                  </a:lnTo>
                  <a:cubicBezTo>
                    <a:pt x="46458" y="2472"/>
                    <a:pt x="45963" y="1483"/>
                    <a:pt x="45469" y="989"/>
                  </a:cubicBezTo>
                  <a:cubicBezTo>
                    <a:pt x="44975" y="495"/>
                    <a:pt x="44481" y="1"/>
                    <a:pt x="434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0"/>
            <p:cNvSpPr/>
            <p:nvPr/>
          </p:nvSpPr>
          <p:spPr>
            <a:xfrm>
              <a:off x="3068650" y="3512325"/>
              <a:ext cx="1161450" cy="729000"/>
            </a:xfrm>
            <a:custGeom>
              <a:avLst/>
              <a:gdLst/>
              <a:ahLst/>
              <a:cxnLst/>
              <a:rect l="l" t="t" r="r" b="b"/>
              <a:pathLst>
                <a:path w="46458" h="29160" extrusionOk="0">
                  <a:moveTo>
                    <a:pt x="38056" y="8403"/>
                  </a:moveTo>
                  <a:lnTo>
                    <a:pt x="38056" y="20758"/>
                  </a:lnTo>
                  <a:lnTo>
                    <a:pt x="8402" y="20758"/>
                  </a:lnTo>
                  <a:lnTo>
                    <a:pt x="8402" y="8403"/>
                  </a:lnTo>
                  <a:close/>
                  <a:moveTo>
                    <a:pt x="2966" y="1"/>
                  </a:moveTo>
                  <a:cubicBezTo>
                    <a:pt x="1978" y="1"/>
                    <a:pt x="1483" y="495"/>
                    <a:pt x="989" y="989"/>
                  </a:cubicBezTo>
                  <a:cubicBezTo>
                    <a:pt x="495" y="1483"/>
                    <a:pt x="1" y="1978"/>
                    <a:pt x="1" y="2966"/>
                  </a:cubicBezTo>
                  <a:lnTo>
                    <a:pt x="1" y="26195"/>
                  </a:lnTo>
                  <a:cubicBezTo>
                    <a:pt x="1" y="27183"/>
                    <a:pt x="495" y="27677"/>
                    <a:pt x="989" y="28171"/>
                  </a:cubicBezTo>
                  <a:cubicBezTo>
                    <a:pt x="1483" y="28666"/>
                    <a:pt x="1978" y="29160"/>
                    <a:pt x="2966" y="29160"/>
                  </a:cubicBezTo>
                  <a:lnTo>
                    <a:pt x="43492" y="29160"/>
                  </a:lnTo>
                  <a:cubicBezTo>
                    <a:pt x="44481" y="29160"/>
                    <a:pt x="44975" y="28666"/>
                    <a:pt x="45469" y="28171"/>
                  </a:cubicBezTo>
                  <a:cubicBezTo>
                    <a:pt x="45963" y="27677"/>
                    <a:pt x="46458" y="27183"/>
                    <a:pt x="46458" y="26195"/>
                  </a:cubicBezTo>
                  <a:lnTo>
                    <a:pt x="46458" y="2966"/>
                  </a:lnTo>
                  <a:cubicBezTo>
                    <a:pt x="46458" y="1978"/>
                    <a:pt x="45963" y="1483"/>
                    <a:pt x="45469" y="989"/>
                  </a:cubicBezTo>
                  <a:cubicBezTo>
                    <a:pt x="44975" y="495"/>
                    <a:pt x="44481" y="1"/>
                    <a:pt x="434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0"/>
            <p:cNvSpPr/>
            <p:nvPr/>
          </p:nvSpPr>
          <p:spPr>
            <a:xfrm>
              <a:off x="1931950" y="2635100"/>
              <a:ext cx="1050250" cy="1606225"/>
            </a:xfrm>
            <a:custGeom>
              <a:avLst/>
              <a:gdLst/>
              <a:ahLst/>
              <a:cxnLst/>
              <a:rect l="l" t="t" r="r" b="b"/>
              <a:pathLst>
                <a:path w="42010" h="64249" extrusionOk="0">
                  <a:moveTo>
                    <a:pt x="28665" y="0"/>
                  </a:moveTo>
                  <a:cubicBezTo>
                    <a:pt x="18781" y="0"/>
                    <a:pt x="9885" y="5436"/>
                    <a:pt x="4943" y="13838"/>
                  </a:cubicBezTo>
                  <a:cubicBezTo>
                    <a:pt x="0" y="22240"/>
                    <a:pt x="0" y="32619"/>
                    <a:pt x="4943" y="41515"/>
                  </a:cubicBezTo>
                  <a:cubicBezTo>
                    <a:pt x="9885" y="49916"/>
                    <a:pt x="18781" y="54859"/>
                    <a:pt x="28665" y="54859"/>
                  </a:cubicBezTo>
                  <a:lnTo>
                    <a:pt x="28665" y="64249"/>
                  </a:lnTo>
                  <a:lnTo>
                    <a:pt x="42009" y="50905"/>
                  </a:lnTo>
                  <a:lnTo>
                    <a:pt x="28665" y="37561"/>
                  </a:lnTo>
                  <a:lnTo>
                    <a:pt x="28665" y="46457"/>
                  </a:lnTo>
                  <a:cubicBezTo>
                    <a:pt x="18287" y="46457"/>
                    <a:pt x="9885" y="38055"/>
                    <a:pt x="9885" y="27676"/>
                  </a:cubicBezTo>
                  <a:cubicBezTo>
                    <a:pt x="9885" y="17298"/>
                    <a:pt x="18287" y="8402"/>
                    <a:pt x="28665" y="8402"/>
                  </a:cubicBezTo>
                  <a:lnTo>
                    <a:pt x="37561" y="8402"/>
                  </a:lnTo>
                  <a:lnTo>
                    <a:pt x="37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blue infinity symbol on a black background&#10;&#10;Description automatically generated">
            <a:extLst>
              <a:ext uri="{FF2B5EF4-FFF2-40B4-BE49-F238E27FC236}">
                <a16:creationId xmlns:a16="http://schemas.microsoft.com/office/drawing/2014/main" id="{C8A3984A-145D-28E3-909D-271B1E508A31}"/>
              </a:ext>
            </a:extLst>
          </p:cNvPr>
          <p:cNvPicPr>
            <a:picLocks noChangeAspect="1"/>
          </p:cNvPicPr>
          <p:nvPr/>
        </p:nvPicPr>
        <p:blipFill>
          <a:blip r:embed="rId4"/>
          <a:stretch>
            <a:fillRect/>
          </a:stretch>
        </p:blipFill>
        <p:spPr>
          <a:xfrm>
            <a:off x="7968153" y="192207"/>
            <a:ext cx="1248105" cy="568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32305B-2D2B-1140-6A4C-AAB5A04755C3}"/>
              </a:ext>
            </a:extLst>
          </p:cNvPr>
          <p:cNvSpPr>
            <a:spLocks noGrp="1"/>
          </p:cNvSpPr>
          <p:nvPr>
            <p:ph type="body" idx="1"/>
          </p:nvPr>
        </p:nvSpPr>
        <p:spPr>
          <a:xfrm>
            <a:off x="337275" y="1670985"/>
            <a:ext cx="8412000" cy="2920267"/>
          </a:xfrm>
        </p:spPr>
        <p:txBody>
          <a:bodyPr/>
          <a:lstStyle/>
          <a:p>
            <a:pPr marL="139700" indent="0">
              <a:buNone/>
            </a:pPr>
            <a:r>
              <a:rPr lang="en-US" dirty="0"/>
              <a:t>GRC requirements include the need to protect personal data, payment information, medical records, intelligence data, threat assessments, scientific research, and much more.</a:t>
            </a:r>
          </a:p>
          <a:p>
            <a:pPr marL="139700" indent="0">
              <a:buNone/>
            </a:pPr>
            <a:endParaRPr lang="en-US" dirty="0"/>
          </a:p>
          <a:p>
            <a:pPr marL="139700" indent="0">
              <a:buNone/>
            </a:pPr>
            <a:r>
              <a:rPr lang="en-US" dirty="0"/>
              <a:t>Frameworks for Compliance:</a:t>
            </a:r>
          </a:p>
          <a:p>
            <a:r>
              <a:rPr lang="en-US" dirty="0"/>
              <a:t>FedRAMP</a:t>
            </a:r>
          </a:p>
          <a:p>
            <a:r>
              <a:rPr lang="en-US" dirty="0"/>
              <a:t>HIPAA</a:t>
            </a:r>
          </a:p>
          <a:p>
            <a:r>
              <a:rPr lang="en-US" dirty="0"/>
              <a:t>GDPR</a:t>
            </a:r>
          </a:p>
          <a:p>
            <a:r>
              <a:rPr lang="en-US" dirty="0"/>
              <a:t>CMMC</a:t>
            </a:r>
          </a:p>
          <a:p>
            <a:r>
              <a:rPr lang="en-US" dirty="0"/>
              <a:t>NIST</a:t>
            </a:r>
          </a:p>
        </p:txBody>
      </p:sp>
      <p:sp>
        <p:nvSpPr>
          <p:cNvPr id="5" name="Subtitle 4">
            <a:extLst>
              <a:ext uri="{FF2B5EF4-FFF2-40B4-BE49-F238E27FC236}">
                <a16:creationId xmlns:a16="http://schemas.microsoft.com/office/drawing/2014/main" id="{456677B0-C6A9-8CC4-05E7-37A2DD352DE8}"/>
              </a:ext>
            </a:extLst>
          </p:cNvPr>
          <p:cNvSpPr>
            <a:spLocks noGrp="1"/>
          </p:cNvSpPr>
          <p:nvPr>
            <p:ph type="subTitle" idx="2"/>
          </p:nvPr>
        </p:nvSpPr>
        <p:spPr/>
        <p:txBody>
          <a:bodyPr/>
          <a:lstStyle/>
          <a:p>
            <a:r>
              <a:rPr lang="en-US" dirty="0"/>
              <a:t>Government</a:t>
            </a:r>
          </a:p>
        </p:txBody>
      </p:sp>
      <p:sp>
        <p:nvSpPr>
          <p:cNvPr id="3" name="Title 2">
            <a:extLst>
              <a:ext uri="{FF2B5EF4-FFF2-40B4-BE49-F238E27FC236}">
                <a16:creationId xmlns:a16="http://schemas.microsoft.com/office/drawing/2014/main" id="{06A093B7-B369-01DB-99ED-96AA53D954C3}"/>
              </a:ext>
            </a:extLst>
          </p:cNvPr>
          <p:cNvSpPr>
            <a:spLocks noGrp="1"/>
          </p:cNvSpPr>
          <p:nvPr>
            <p:ph type="title"/>
          </p:nvPr>
        </p:nvSpPr>
        <p:spPr/>
        <p:txBody>
          <a:bodyPr/>
          <a:lstStyle/>
          <a:p>
            <a:r>
              <a:rPr lang="en-US" dirty="0"/>
              <a:t>Frameworks for Every Industry </a:t>
            </a:r>
          </a:p>
        </p:txBody>
      </p:sp>
    </p:spTree>
    <p:extLst>
      <p:ext uri="{BB962C8B-B14F-4D97-AF65-F5344CB8AC3E}">
        <p14:creationId xmlns:p14="http://schemas.microsoft.com/office/powerpoint/2010/main" val="102446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03734-5141-6CA9-DCF7-A2E511A0D1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73B3AF-C93D-8F59-6CF8-8C3685DA20FF}"/>
              </a:ext>
            </a:extLst>
          </p:cNvPr>
          <p:cNvSpPr>
            <a:spLocks noGrp="1"/>
          </p:cNvSpPr>
          <p:nvPr>
            <p:ph type="body" idx="1"/>
          </p:nvPr>
        </p:nvSpPr>
        <p:spPr>
          <a:xfrm>
            <a:off x="337275" y="1670985"/>
            <a:ext cx="8412000" cy="2920267"/>
          </a:xfrm>
        </p:spPr>
        <p:txBody>
          <a:bodyPr/>
          <a:lstStyle/>
          <a:p>
            <a:pPr marL="139700" indent="0">
              <a:buNone/>
            </a:pPr>
            <a:r>
              <a:rPr lang="en-US" dirty="0"/>
              <a:t>GRC requirements can include protecting intellectual property and customer information, eliminating vulnerabilities in point-of-sale systems, and minimizing third-party risk among many other regulatory obligations.</a:t>
            </a:r>
          </a:p>
          <a:p>
            <a:pPr marL="139700" indent="0">
              <a:buNone/>
            </a:pPr>
            <a:endParaRPr lang="en-US" dirty="0"/>
          </a:p>
          <a:p>
            <a:pPr marL="139700" indent="0">
              <a:buNone/>
            </a:pPr>
            <a:r>
              <a:rPr lang="en-US" dirty="0"/>
              <a:t>Frameworks for Compliance:</a:t>
            </a:r>
          </a:p>
          <a:p>
            <a:r>
              <a:rPr lang="en-US" dirty="0"/>
              <a:t>SOC</a:t>
            </a:r>
          </a:p>
          <a:p>
            <a:r>
              <a:rPr lang="en-US" dirty="0"/>
              <a:t>NIST</a:t>
            </a:r>
          </a:p>
          <a:p>
            <a:r>
              <a:rPr lang="en-US" dirty="0"/>
              <a:t>ISO</a:t>
            </a:r>
          </a:p>
          <a:p>
            <a:r>
              <a:rPr lang="en-US" dirty="0"/>
              <a:t>HIPAA</a:t>
            </a:r>
          </a:p>
          <a:p>
            <a:r>
              <a:rPr lang="en-US" dirty="0"/>
              <a:t>GDPR</a:t>
            </a:r>
          </a:p>
          <a:p>
            <a:r>
              <a:rPr lang="en-US" dirty="0"/>
              <a:t>CMMC</a:t>
            </a:r>
          </a:p>
        </p:txBody>
      </p:sp>
      <p:sp>
        <p:nvSpPr>
          <p:cNvPr id="5" name="Subtitle 4">
            <a:extLst>
              <a:ext uri="{FF2B5EF4-FFF2-40B4-BE49-F238E27FC236}">
                <a16:creationId xmlns:a16="http://schemas.microsoft.com/office/drawing/2014/main" id="{F6D90B51-6A28-2320-9156-F4F0D7E4630B}"/>
              </a:ext>
            </a:extLst>
          </p:cNvPr>
          <p:cNvSpPr>
            <a:spLocks noGrp="1"/>
          </p:cNvSpPr>
          <p:nvPr>
            <p:ph type="subTitle" idx="2"/>
          </p:nvPr>
        </p:nvSpPr>
        <p:spPr/>
        <p:txBody>
          <a:bodyPr/>
          <a:lstStyle/>
          <a:p>
            <a:r>
              <a:rPr lang="en-US" dirty="0"/>
              <a:t>Technology</a:t>
            </a:r>
          </a:p>
        </p:txBody>
      </p:sp>
      <p:sp>
        <p:nvSpPr>
          <p:cNvPr id="3" name="Title 2">
            <a:extLst>
              <a:ext uri="{FF2B5EF4-FFF2-40B4-BE49-F238E27FC236}">
                <a16:creationId xmlns:a16="http://schemas.microsoft.com/office/drawing/2014/main" id="{6B5C2E8C-ADC4-9333-0652-0476BCE201FA}"/>
              </a:ext>
            </a:extLst>
          </p:cNvPr>
          <p:cNvSpPr>
            <a:spLocks noGrp="1"/>
          </p:cNvSpPr>
          <p:nvPr>
            <p:ph type="title"/>
          </p:nvPr>
        </p:nvSpPr>
        <p:spPr/>
        <p:txBody>
          <a:bodyPr/>
          <a:lstStyle/>
          <a:p>
            <a:r>
              <a:rPr lang="en-US" dirty="0"/>
              <a:t>Frameworks for Every Industry </a:t>
            </a:r>
          </a:p>
        </p:txBody>
      </p:sp>
    </p:spTree>
    <p:extLst>
      <p:ext uri="{BB962C8B-B14F-4D97-AF65-F5344CB8AC3E}">
        <p14:creationId xmlns:p14="http://schemas.microsoft.com/office/powerpoint/2010/main" val="117221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F0D5F668-CC2B-65E9-7962-21663A285A03}"/>
              </a:ext>
            </a:extLst>
          </p:cNvPr>
          <p:cNvSpPr>
            <a:spLocks noGrp="1"/>
          </p:cNvSpPr>
          <p:nvPr>
            <p:ph type="title"/>
          </p:nvPr>
        </p:nvSpPr>
        <p:spPr>
          <a:xfrm>
            <a:off x="337275" y="0"/>
            <a:ext cx="7505700" cy="838200"/>
          </a:xfrm>
        </p:spPr>
        <p:txBody>
          <a:bodyPr/>
          <a:lstStyle/>
          <a:p>
            <a:r>
              <a:rPr lang="en-US" dirty="0"/>
              <a:t>Frameworks for Every Industry</a:t>
            </a:r>
          </a:p>
        </p:txBody>
      </p:sp>
      <p:sp>
        <p:nvSpPr>
          <p:cNvPr id="5" name="Text Placeholder 3">
            <a:extLst>
              <a:ext uri="{FF2B5EF4-FFF2-40B4-BE49-F238E27FC236}">
                <a16:creationId xmlns:a16="http://schemas.microsoft.com/office/drawing/2014/main" id="{C603739F-EE5A-F673-9F1F-AA71DBCF80CE}"/>
              </a:ext>
            </a:extLst>
          </p:cNvPr>
          <p:cNvSpPr>
            <a:spLocks noGrp="1"/>
          </p:cNvSpPr>
          <p:nvPr>
            <p:ph type="body" idx="1"/>
          </p:nvPr>
        </p:nvSpPr>
        <p:spPr>
          <a:xfrm>
            <a:off x="583579" y="1815323"/>
            <a:ext cx="2560673" cy="2920267"/>
          </a:xfrm>
        </p:spPr>
        <p:txBody>
          <a:bodyPr/>
          <a:lstStyle/>
          <a:p>
            <a:pPr marL="139700" indent="0">
              <a:buNone/>
            </a:pPr>
            <a:r>
              <a:rPr lang="en-US" sz="1200" dirty="0"/>
              <a:t>GRC requirements: cybersecurity, data privacy, and educational infrastructure</a:t>
            </a:r>
          </a:p>
          <a:p>
            <a:pPr marL="139700" indent="0">
              <a:buNone/>
            </a:pPr>
            <a:endParaRPr lang="en-US" sz="1200" dirty="0"/>
          </a:p>
          <a:p>
            <a:pPr marL="139700" indent="0">
              <a:buNone/>
            </a:pPr>
            <a:endParaRPr lang="en-US" sz="1200" dirty="0"/>
          </a:p>
          <a:p>
            <a:pPr marL="139700" indent="0">
              <a:buNone/>
            </a:pPr>
            <a:r>
              <a:rPr lang="en-US" sz="1200" dirty="0"/>
              <a:t>Frameworks for Compliance:</a:t>
            </a:r>
          </a:p>
          <a:p>
            <a:r>
              <a:rPr lang="en-US" sz="1200" dirty="0"/>
              <a:t>GDPR</a:t>
            </a:r>
          </a:p>
          <a:p>
            <a:r>
              <a:rPr lang="en-US" sz="1200" dirty="0"/>
              <a:t>HIPAA</a:t>
            </a:r>
          </a:p>
          <a:p>
            <a:r>
              <a:rPr lang="en-US" sz="1200" dirty="0"/>
              <a:t>NIST</a:t>
            </a:r>
          </a:p>
        </p:txBody>
      </p:sp>
      <p:sp>
        <p:nvSpPr>
          <p:cNvPr id="6" name="Subtitle 4">
            <a:extLst>
              <a:ext uri="{FF2B5EF4-FFF2-40B4-BE49-F238E27FC236}">
                <a16:creationId xmlns:a16="http://schemas.microsoft.com/office/drawing/2014/main" id="{3CC7EF4F-4FE6-3D1E-FCA8-348C5A91393A}"/>
              </a:ext>
            </a:extLst>
          </p:cNvPr>
          <p:cNvSpPr txBox="1">
            <a:spLocks/>
          </p:cNvSpPr>
          <p:nvPr/>
        </p:nvSpPr>
        <p:spPr>
          <a:xfrm>
            <a:off x="583579" y="1320800"/>
            <a:ext cx="2154599" cy="368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1"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9pPr>
          </a:lstStyle>
          <a:p>
            <a:pPr marL="114300" indent="0">
              <a:buNone/>
            </a:pPr>
            <a:r>
              <a:rPr lang="en-US" i="1" dirty="0"/>
              <a:t>Education</a:t>
            </a:r>
          </a:p>
        </p:txBody>
      </p:sp>
      <p:sp>
        <p:nvSpPr>
          <p:cNvPr id="7" name="Text Placeholder 3">
            <a:extLst>
              <a:ext uri="{FF2B5EF4-FFF2-40B4-BE49-F238E27FC236}">
                <a16:creationId xmlns:a16="http://schemas.microsoft.com/office/drawing/2014/main" id="{1B11BE34-5F50-AAFC-B4A1-685DFE21D9B1}"/>
              </a:ext>
            </a:extLst>
          </p:cNvPr>
          <p:cNvSpPr txBox="1">
            <a:spLocks/>
          </p:cNvSpPr>
          <p:nvPr/>
        </p:nvSpPr>
        <p:spPr>
          <a:xfrm>
            <a:off x="3337409" y="1815323"/>
            <a:ext cx="2724633" cy="2920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39700" indent="0">
              <a:buFont typeface="Open Sans"/>
              <a:buNone/>
            </a:pPr>
            <a:r>
              <a:rPr lang="en-US" sz="1200" dirty="0"/>
              <a:t>GRC requirements: protection of critical infrastructure, personal data privacy, and minimizing cybersecurity threats</a:t>
            </a:r>
          </a:p>
          <a:p>
            <a:pPr marL="139700" indent="0">
              <a:buFont typeface="Open Sans"/>
              <a:buNone/>
            </a:pPr>
            <a:endParaRPr lang="en-US" sz="1200" dirty="0"/>
          </a:p>
          <a:p>
            <a:pPr marL="139700" indent="0">
              <a:buFont typeface="Open Sans"/>
              <a:buNone/>
            </a:pPr>
            <a:r>
              <a:rPr lang="en-US" sz="1200" dirty="0"/>
              <a:t>Frameworks for Compliance:</a:t>
            </a:r>
          </a:p>
          <a:p>
            <a:r>
              <a:rPr lang="en-US" sz="1200" dirty="0"/>
              <a:t>HIPAA</a:t>
            </a:r>
          </a:p>
          <a:p>
            <a:r>
              <a:rPr lang="en-US" sz="1200" dirty="0"/>
              <a:t>NIST</a:t>
            </a:r>
          </a:p>
          <a:p>
            <a:r>
              <a:rPr lang="en-US" sz="1200" dirty="0"/>
              <a:t>PCI</a:t>
            </a:r>
          </a:p>
        </p:txBody>
      </p:sp>
      <p:sp>
        <p:nvSpPr>
          <p:cNvPr id="8" name="Subtitle 4">
            <a:extLst>
              <a:ext uri="{FF2B5EF4-FFF2-40B4-BE49-F238E27FC236}">
                <a16:creationId xmlns:a16="http://schemas.microsoft.com/office/drawing/2014/main" id="{E0B7C608-12AC-2EF7-1EE3-3247A87C8A61}"/>
              </a:ext>
            </a:extLst>
          </p:cNvPr>
          <p:cNvSpPr txBox="1">
            <a:spLocks/>
          </p:cNvSpPr>
          <p:nvPr/>
        </p:nvSpPr>
        <p:spPr>
          <a:xfrm>
            <a:off x="3346372" y="1126876"/>
            <a:ext cx="2734156" cy="8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None/>
              <a:defRPr sz="1800" b="1" i="1"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9pPr>
          </a:lstStyle>
          <a:p>
            <a:r>
              <a:rPr lang="en-US" dirty="0"/>
              <a:t>Healthcare</a:t>
            </a:r>
          </a:p>
        </p:txBody>
      </p:sp>
      <p:sp>
        <p:nvSpPr>
          <p:cNvPr id="10" name="Text Placeholder 3">
            <a:extLst>
              <a:ext uri="{FF2B5EF4-FFF2-40B4-BE49-F238E27FC236}">
                <a16:creationId xmlns:a16="http://schemas.microsoft.com/office/drawing/2014/main" id="{E689EA1D-C1F9-E77F-2600-8DFA4E75D0FA}"/>
              </a:ext>
            </a:extLst>
          </p:cNvPr>
          <p:cNvSpPr txBox="1">
            <a:spLocks/>
          </p:cNvSpPr>
          <p:nvPr/>
        </p:nvSpPr>
        <p:spPr>
          <a:xfrm>
            <a:off x="6089491" y="1815323"/>
            <a:ext cx="2724633" cy="2920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Char char="●"/>
              <a:defRPr sz="1400" b="1"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39700" indent="0">
              <a:buFont typeface="Open Sans"/>
              <a:buNone/>
            </a:pPr>
            <a:r>
              <a:rPr lang="en-US" sz="1200" dirty="0"/>
              <a:t>GRC requirements: cybersecurity, data privacy, and vendor security</a:t>
            </a:r>
          </a:p>
          <a:p>
            <a:pPr marL="139700" indent="0">
              <a:buFont typeface="Open Sans"/>
              <a:buNone/>
            </a:pPr>
            <a:endParaRPr lang="en-US" sz="1200" dirty="0"/>
          </a:p>
          <a:p>
            <a:pPr marL="139700" indent="0">
              <a:buFont typeface="Open Sans"/>
              <a:buNone/>
            </a:pPr>
            <a:endParaRPr lang="en-US" sz="1200" dirty="0"/>
          </a:p>
          <a:p>
            <a:pPr marL="139700" indent="0">
              <a:buFont typeface="Open Sans"/>
              <a:buNone/>
            </a:pPr>
            <a:endParaRPr lang="en-US" sz="1200" dirty="0"/>
          </a:p>
          <a:p>
            <a:pPr marL="139700" indent="0">
              <a:buFont typeface="Open Sans"/>
              <a:buNone/>
            </a:pPr>
            <a:r>
              <a:rPr lang="en-US" sz="1200" dirty="0"/>
              <a:t>Frameworks for Compliance:</a:t>
            </a:r>
          </a:p>
          <a:p>
            <a:r>
              <a:rPr lang="en-US" sz="1200" dirty="0"/>
              <a:t>HIPAA</a:t>
            </a:r>
          </a:p>
          <a:p>
            <a:r>
              <a:rPr lang="en-US" sz="1200" dirty="0"/>
              <a:t>GDPR</a:t>
            </a:r>
          </a:p>
          <a:p>
            <a:r>
              <a:rPr lang="en-US" sz="1200" dirty="0"/>
              <a:t>NIST</a:t>
            </a:r>
          </a:p>
        </p:txBody>
      </p:sp>
      <p:sp>
        <p:nvSpPr>
          <p:cNvPr id="12" name="Subtitle 4">
            <a:extLst>
              <a:ext uri="{FF2B5EF4-FFF2-40B4-BE49-F238E27FC236}">
                <a16:creationId xmlns:a16="http://schemas.microsoft.com/office/drawing/2014/main" id="{EDA9133B-0FDF-9268-0208-D7BC5FB65846}"/>
              </a:ext>
            </a:extLst>
          </p:cNvPr>
          <p:cNvSpPr txBox="1">
            <a:spLocks/>
          </p:cNvSpPr>
          <p:nvPr/>
        </p:nvSpPr>
        <p:spPr>
          <a:xfrm>
            <a:off x="6098454" y="1126876"/>
            <a:ext cx="2734156" cy="8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None/>
              <a:defRPr sz="1800" b="1" i="1"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0" i="0" u="none" strike="noStrike" cap="none">
                <a:solidFill>
                  <a:srgbClr val="39537A"/>
                </a:solidFill>
                <a:latin typeface="Open Sans"/>
                <a:ea typeface="Open Sans"/>
                <a:cs typeface="Open Sans"/>
                <a:sym typeface="Open Sans"/>
              </a:defRPr>
            </a:lvl9pPr>
          </a:lstStyle>
          <a:p>
            <a:r>
              <a:rPr lang="en-US" dirty="0"/>
              <a:t>Manufacturing</a:t>
            </a:r>
          </a:p>
        </p:txBody>
      </p:sp>
    </p:spTree>
    <p:extLst>
      <p:ext uri="{BB962C8B-B14F-4D97-AF65-F5344CB8AC3E}">
        <p14:creationId xmlns:p14="http://schemas.microsoft.com/office/powerpoint/2010/main" val="415741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2"/>
          <p:cNvSpPr txBox="1">
            <a:spLocks noGrp="1"/>
          </p:cNvSpPr>
          <p:nvPr>
            <p:ph type="title"/>
          </p:nvPr>
        </p:nvSpPr>
        <p:spPr>
          <a:prstGeom prst="rect">
            <a:avLst/>
          </a:prstGeom>
        </p:spPr>
        <p:txBody>
          <a:bodyPr spcFirstLastPara="1" wrap="square" lIns="91425" tIns="91425" rIns="91425" bIns="91425" anchor="b" anchorCtr="0">
            <a:noAutofit/>
          </a:bodyPr>
          <a:lstStyle/>
          <a:p>
            <a:r>
              <a:rPr lang="en"/>
              <a:t>Integrations in </a:t>
            </a:r>
            <a:r>
              <a:rPr lang="en" err="1"/>
              <a:t>ZenGRC</a:t>
            </a:r>
            <a:endParaRPr lang="en-US" err="1"/>
          </a:p>
        </p:txBody>
      </p:sp>
      <p:sp>
        <p:nvSpPr>
          <p:cNvPr id="34" name="TextBox 33">
            <a:extLst>
              <a:ext uri="{FF2B5EF4-FFF2-40B4-BE49-F238E27FC236}">
                <a16:creationId xmlns:a16="http://schemas.microsoft.com/office/drawing/2014/main" id="{D455B3BB-8B04-16C6-F70D-A823C0BA59F7}"/>
              </a:ext>
            </a:extLst>
          </p:cNvPr>
          <p:cNvSpPr txBox="1"/>
          <p:nvPr/>
        </p:nvSpPr>
        <p:spPr>
          <a:xfrm>
            <a:off x="738648" y="1184850"/>
            <a:ext cx="3008218"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700">
                <a:solidFill>
                  <a:srgbClr val="1D1C1D"/>
                </a:solidFill>
                <a:latin typeface="Slack-Lato"/>
              </a:rPr>
              <a:t>1password</a:t>
            </a:r>
            <a:endParaRPr lang="en-US" sz="1700"/>
          </a:p>
          <a:p>
            <a:pPr marL="285750" indent="-285750">
              <a:buChar char="•"/>
            </a:pPr>
            <a:r>
              <a:rPr lang="en-US" sz="1700">
                <a:solidFill>
                  <a:srgbClr val="1D1C1D"/>
                </a:solidFill>
                <a:latin typeface="Slack-Lato"/>
              </a:rPr>
              <a:t>Aha!</a:t>
            </a:r>
            <a:endParaRPr lang="en-US" sz="1700"/>
          </a:p>
          <a:p>
            <a:pPr marL="285750" indent="-285750">
              <a:buChar char="•"/>
            </a:pPr>
            <a:r>
              <a:rPr lang="en-US" sz="1700">
                <a:solidFill>
                  <a:srgbClr val="1D1C1D"/>
                </a:solidFill>
                <a:latin typeface="Slack-Lato"/>
              </a:rPr>
              <a:t>Asana</a:t>
            </a:r>
            <a:endParaRPr lang="en-US" sz="1700"/>
          </a:p>
          <a:p>
            <a:pPr marL="285750" indent="-285750">
              <a:buChar char="•"/>
            </a:pPr>
            <a:r>
              <a:rPr lang="en-US" sz="1700">
                <a:solidFill>
                  <a:srgbClr val="1D1C1D"/>
                </a:solidFill>
                <a:latin typeface="Slack-Lato"/>
              </a:rPr>
              <a:t>Atlassian Confluence Cloud</a:t>
            </a:r>
            <a:endParaRPr lang="en-US" sz="1700"/>
          </a:p>
          <a:p>
            <a:pPr marL="285750" indent="-285750">
              <a:buChar char="•"/>
            </a:pPr>
            <a:r>
              <a:rPr lang="en-US" sz="1700">
                <a:solidFill>
                  <a:srgbClr val="1D1C1D"/>
                </a:solidFill>
                <a:latin typeface="Slack-Lato"/>
              </a:rPr>
              <a:t>Auth0</a:t>
            </a:r>
            <a:endParaRPr lang="en-US" sz="1700"/>
          </a:p>
          <a:p>
            <a:pPr marL="285750" indent="-285750">
              <a:buChar char="•"/>
            </a:pPr>
            <a:r>
              <a:rPr lang="en-US" sz="1700">
                <a:solidFill>
                  <a:srgbClr val="1D1C1D"/>
                </a:solidFill>
                <a:latin typeface="Slack-Lato"/>
              </a:rPr>
              <a:t>AWS CloudTrail</a:t>
            </a:r>
            <a:endParaRPr lang="en-US" sz="1700"/>
          </a:p>
          <a:p>
            <a:pPr marL="285750" indent="-285750">
              <a:buChar char="•"/>
            </a:pPr>
            <a:r>
              <a:rPr lang="en-US" sz="1700">
                <a:solidFill>
                  <a:srgbClr val="1D1C1D"/>
                </a:solidFill>
                <a:latin typeface="Slack-Lato"/>
              </a:rPr>
              <a:t>AWS CloudWatch</a:t>
            </a:r>
            <a:endParaRPr lang="en-US" sz="1700"/>
          </a:p>
          <a:p>
            <a:pPr marL="285750" indent="-285750">
              <a:buChar char="•"/>
            </a:pPr>
            <a:r>
              <a:rPr lang="en-US" sz="1700">
                <a:solidFill>
                  <a:srgbClr val="1D1C1D"/>
                </a:solidFill>
                <a:latin typeface="Slack-Lato"/>
              </a:rPr>
              <a:t>AWS Code Commit</a:t>
            </a:r>
            <a:endParaRPr lang="en-US" sz="1700"/>
          </a:p>
          <a:p>
            <a:pPr marL="285750" indent="-285750">
              <a:buChar char="•"/>
            </a:pPr>
            <a:r>
              <a:rPr lang="en-US" sz="1700">
                <a:solidFill>
                  <a:srgbClr val="1D1C1D"/>
                </a:solidFill>
                <a:latin typeface="Slack-Lato"/>
              </a:rPr>
              <a:t>AWS Config</a:t>
            </a:r>
            <a:endParaRPr lang="en-US" sz="1700"/>
          </a:p>
          <a:p>
            <a:pPr marL="285750" indent="-285750">
              <a:buChar char="•"/>
            </a:pPr>
            <a:r>
              <a:rPr lang="en-US" sz="1700">
                <a:solidFill>
                  <a:srgbClr val="1D1C1D"/>
                </a:solidFill>
                <a:latin typeface="Slack-Lato"/>
              </a:rPr>
              <a:t>AWS GuardDuty</a:t>
            </a:r>
            <a:endParaRPr lang="en-US" sz="1700"/>
          </a:p>
          <a:p>
            <a:pPr marL="285750" indent="-285750">
              <a:buChar char="•"/>
            </a:pPr>
            <a:r>
              <a:rPr lang="en-US" sz="1700">
                <a:solidFill>
                  <a:srgbClr val="1D1C1D"/>
                </a:solidFill>
                <a:latin typeface="Slack-Lato"/>
              </a:rPr>
              <a:t>AWS IAM</a:t>
            </a:r>
            <a:endParaRPr lang="en-US" sz="1700"/>
          </a:p>
        </p:txBody>
      </p:sp>
      <p:pic>
        <p:nvPicPr>
          <p:cNvPr id="35" name="Picture 34" descr="1Password Logo | SVG | Real Company | Number, Number 1 Logo">
            <a:extLst>
              <a:ext uri="{FF2B5EF4-FFF2-40B4-BE49-F238E27FC236}">
                <a16:creationId xmlns:a16="http://schemas.microsoft.com/office/drawing/2014/main" id="{BF709B64-E6DD-3F78-0270-F6628AF96584}"/>
              </a:ext>
            </a:extLst>
          </p:cNvPr>
          <p:cNvPicPr>
            <a:picLocks noChangeAspect="1"/>
          </p:cNvPicPr>
          <p:nvPr/>
        </p:nvPicPr>
        <p:blipFill>
          <a:blip r:embed="rId3"/>
          <a:srcRect l="1867" r="1809" b="6475"/>
          <a:stretch/>
        </p:blipFill>
        <p:spPr>
          <a:xfrm>
            <a:off x="138973" y="4427218"/>
            <a:ext cx="592570" cy="583160"/>
          </a:xfrm>
          <a:prstGeom prst="rect">
            <a:avLst/>
          </a:prstGeom>
        </p:spPr>
      </p:pic>
      <p:pic>
        <p:nvPicPr>
          <p:cNvPr id="36" name="Picture 35" descr="Integrations Aha! + DataScope">
            <a:extLst>
              <a:ext uri="{FF2B5EF4-FFF2-40B4-BE49-F238E27FC236}">
                <a16:creationId xmlns:a16="http://schemas.microsoft.com/office/drawing/2014/main" id="{4EBA944F-3B69-BB8F-967E-1FAAE1E86213}"/>
              </a:ext>
            </a:extLst>
          </p:cNvPr>
          <p:cNvPicPr>
            <a:picLocks noChangeAspect="1"/>
          </p:cNvPicPr>
          <p:nvPr/>
        </p:nvPicPr>
        <p:blipFill>
          <a:blip r:embed="rId4"/>
          <a:stretch>
            <a:fillRect/>
          </a:stretch>
        </p:blipFill>
        <p:spPr>
          <a:xfrm>
            <a:off x="905342" y="4445557"/>
            <a:ext cx="564143" cy="544200"/>
          </a:xfrm>
          <a:prstGeom prst="ellipse">
            <a:avLst/>
          </a:prstGeom>
        </p:spPr>
      </p:pic>
      <p:pic>
        <p:nvPicPr>
          <p:cNvPr id="37" name="Graphic 36" descr="Asana Vector Logo - Download Free SVG Icon | Worldvectorlogo">
            <a:extLst>
              <a:ext uri="{FF2B5EF4-FFF2-40B4-BE49-F238E27FC236}">
                <a16:creationId xmlns:a16="http://schemas.microsoft.com/office/drawing/2014/main" id="{57614C64-68FF-1634-5A95-72DE76121F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0864" y="4451055"/>
            <a:ext cx="575546" cy="547169"/>
          </a:xfrm>
          <a:prstGeom prst="rect">
            <a:avLst/>
          </a:prstGeom>
        </p:spPr>
      </p:pic>
      <p:sp>
        <p:nvSpPr>
          <p:cNvPr id="38" name="TextBox 37">
            <a:extLst>
              <a:ext uri="{FF2B5EF4-FFF2-40B4-BE49-F238E27FC236}">
                <a16:creationId xmlns:a16="http://schemas.microsoft.com/office/drawing/2014/main" id="{85AFE494-A21E-3735-245E-4F4808BAE3AA}"/>
              </a:ext>
            </a:extLst>
          </p:cNvPr>
          <p:cNvSpPr txBox="1"/>
          <p:nvPr/>
        </p:nvSpPr>
        <p:spPr>
          <a:xfrm>
            <a:off x="3609623" y="1186038"/>
            <a:ext cx="2743200"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700">
                <a:solidFill>
                  <a:srgbClr val="1D1C1D"/>
                </a:solidFill>
                <a:latin typeface="Slack-Lato"/>
              </a:rPr>
              <a:t>AWS Inspector</a:t>
            </a:r>
            <a:r>
              <a:rPr lang="en-US" sz="1700">
                <a:solidFill>
                  <a:srgbClr val="000B6E"/>
                </a:solidFill>
                <a:latin typeface="Slack-Lato"/>
              </a:rPr>
              <a:t>​</a:t>
            </a:r>
            <a:endParaRPr lang="en-US" sz="1700"/>
          </a:p>
          <a:p>
            <a:pPr marL="285750" indent="-285750">
              <a:buChar char="•"/>
            </a:pPr>
            <a:r>
              <a:rPr lang="en-US" sz="1700">
                <a:solidFill>
                  <a:srgbClr val="1D1C1D"/>
                </a:solidFill>
                <a:latin typeface="Slack-Lato"/>
              </a:rPr>
              <a:t>AWS Security Hub</a:t>
            </a:r>
            <a:r>
              <a:rPr lang="en-US" sz="1700">
                <a:solidFill>
                  <a:srgbClr val="000B6E"/>
                </a:solidFill>
                <a:latin typeface="Slack-Lato"/>
              </a:rPr>
              <a:t>​</a:t>
            </a:r>
          </a:p>
          <a:p>
            <a:pPr marL="285750" indent="-285750">
              <a:buChar char="•"/>
            </a:pPr>
            <a:r>
              <a:rPr lang="en-US" sz="1700">
                <a:solidFill>
                  <a:srgbClr val="1D1C1D"/>
                </a:solidFill>
                <a:latin typeface="Slack-Lato"/>
              </a:rPr>
              <a:t>Azure</a:t>
            </a:r>
            <a:r>
              <a:rPr lang="en-US" sz="1700">
                <a:solidFill>
                  <a:srgbClr val="000B6E"/>
                </a:solidFill>
                <a:latin typeface="Slack-Lato"/>
              </a:rPr>
              <a:t>​</a:t>
            </a:r>
          </a:p>
          <a:p>
            <a:pPr marL="285750" indent="-285750">
              <a:buChar char="•"/>
            </a:pPr>
            <a:r>
              <a:rPr lang="en-US" sz="1700">
                <a:solidFill>
                  <a:srgbClr val="1D1C1D"/>
                </a:solidFill>
                <a:latin typeface="Slack-Lato"/>
              </a:rPr>
              <a:t>BambooHR</a:t>
            </a:r>
            <a:r>
              <a:rPr lang="en-US" sz="1700">
                <a:solidFill>
                  <a:srgbClr val="000B6E"/>
                </a:solidFill>
                <a:latin typeface="Slack-Lato"/>
              </a:rPr>
              <a:t>​</a:t>
            </a:r>
          </a:p>
          <a:p>
            <a:pPr marL="285750" indent="-285750">
              <a:buChar char="•"/>
            </a:pPr>
            <a:r>
              <a:rPr lang="en-US" sz="1700">
                <a:solidFill>
                  <a:srgbClr val="1D1C1D"/>
                </a:solidFill>
                <a:latin typeface="Slack-Lato"/>
              </a:rPr>
              <a:t>Bitsight</a:t>
            </a:r>
            <a:r>
              <a:rPr lang="en-US" sz="1700">
                <a:solidFill>
                  <a:srgbClr val="000B6E"/>
                </a:solidFill>
                <a:latin typeface="Slack-Lato"/>
              </a:rPr>
              <a:t>​</a:t>
            </a:r>
          </a:p>
          <a:p>
            <a:pPr marL="285750" indent="-285750">
              <a:buChar char="•"/>
            </a:pPr>
            <a:r>
              <a:rPr lang="en-US" sz="1700">
                <a:solidFill>
                  <a:srgbClr val="1D1C1D"/>
                </a:solidFill>
                <a:latin typeface="Slack-Lato"/>
              </a:rPr>
              <a:t>Capsule CRM</a:t>
            </a:r>
            <a:r>
              <a:rPr lang="en-US" sz="1700">
                <a:solidFill>
                  <a:srgbClr val="000B6E"/>
                </a:solidFill>
                <a:latin typeface="Slack-Lato"/>
              </a:rPr>
              <a:t>​</a:t>
            </a:r>
          </a:p>
          <a:p>
            <a:pPr marL="285750" indent="-285750">
              <a:buChar char="•"/>
            </a:pPr>
            <a:r>
              <a:rPr lang="en-US" sz="1700">
                <a:solidFill>
                  <a:srgbClr val="1D1C1D"/>
                </a:solidFill>
                <a:latin typeface="Slack-Lato"/>
              </a:rPr>
              <a:t>CircleCI</a:t>
            </a:r>
            <a:r>
              <a:rPr lang="en-US" sz="1700">
                <a:solidFill>
                  <a:srgbClr val="000B6E"/>
                </a:solidFill>
                <a:latin typeface="Slack-Lato"/>
              </a:rPr>
              <a:t>​</a:t>
            </a:r>
          </a:p>
          <a:p>
            <a:pPr marL="285750" indent="-285750">
              <a:buChar char="•"/>
            </a:pPr>
            <a:r>
              <a:rPr lang="en-US" sz="1700">
                <a:solidFill>
                  <a:srgbClr val="1D1C1D"/>
                </a:solidFill>
                <a:latin typeface="Slack-Lato"/>
              </a:rPr>
              <a:t>Datadog</a:t>
            </a:r>
            <a:r>
              <a:rPr lang="en-US" sz="1700">
                <a:solidFill>
                  <a:srgbClr val="000B6E"/>
                </a:solidFill>
                <a:latin typeface="Slack-Lato"/>
              </a:rPr>
              <a:t>​</a:t>
            </a:r>
          </a:p>
          <a:p>
            <a:pPr marL="285750" indent="-285750">
              <a:buChar char="•"/>
            </a:pPr>
            <a:r>
              <a:rPr lang="en-US" sz="1700">
                <a:solidFill>
                  <a:srgbClr val="1D1C1D"/>
                </a:solidFill>
                <a:latin typeface="Slack-Lato"/>
              </a:rPr>
              <a:t>GitHub</a:t>
            </a:r>
            <a:r>
              <a:rPr lang="en-US" sz="1700">
                <a:solidFill>
                  <a:srgbClr val="000B6E"/>
                </a:solidFill>
                <a:latin typeface="Slack-Lato"/>
              </a:rPr>
              <a:t>​</a:t>
            </a:r>
          </a:p>
          <a:p>
            <a:pPr marL="285750" indent="-285750">
              <a:buChar char="•"/>
            </a:pPr>
            <a:r>
              <a:rPr lang="en-US" sz="1700">
                <a:solidFill>
                  <a:srgbClr val="1D1C1D"/>
                </a:solidFill>
                <a:latin typeface="Slack-Lato"/>
              </a:rPr>
              <a:t>Gitlab</a:t>
            </a:r>
            <a:r>
              <a:rPr lang="en-US" sz="1700">
                <a:solidFill>
                  <a:srgbClr val="000B6E"/>
                </a:solidFill>
                <a:latin typeface="Slack-Lato"/>
              </a:rPr>
              <a:t>​</a:t>
            </a:r>
          </a:p>
          <a:p>
            <a:pPr marL="285750" indent="-285750">
              <a:buChar char="•"/>
            </a:pPr>
            <a:r>
              <a:rPr lang="en-US" sz="1700">
                <a:solidFill>
                  <a:srgbClr val="1D1C1D"/>
                </a:solidFill>
                <a:latin typeface="Slack-Lato"/>
              </a:rPr>
              <a:t>Google Workspace</a:t>
            </a:r>
          </a:p>
        </p:txBody>
      </p:sp>
      <p:sp>
        <p:nvSpPr>
          <p:cNvPr id="39" name="TextBox 38">
            <a:extLst>
              <a:ext uri="{FF2B5EF4-FFF2-40B4-BE49-F238E27FC236}">
                <a16:creationId xmlns:a16="http://schemas.microsoft.com/office/drawing/2014/main" id="{6BB288AA-9F91-4922-CC8D-01F750B20B7B}"/>
              </a:ext>
            </a:extLst>
          </p:cNvPr>
          <p:cNvSpPr txBox="1"/>
          <p:nvPr/>
        </p:nvSpPr>
        <p:spPr>
          <a:xfrm>
            <a:off x="6347179" y="1186038"/>
            <a:ext cx="2743200"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700">
                <a:solidFill>
                  <a:srgbClr val="1D1C1D"/>
                </a:solidFill>
                <a:latin typeface="Slack-Lato"/>
              </a:rPr>
              <a:t>KnowBe4</a:t>
            </a:r>
            <a:r>
              <a:rPr lang="en-US" sz="1700">
                <a:solidFill>
                  <a:srgbClr val="000B6E"/>
                </a:solidFill>
                <a:latin typeface="Slack-Lato"/>
              </a:rPr>
              <a:t>​</a:t>
            </a:r>
            <a:endParaRPr lang="en-US" sz="1700"/>
          </a:p>
          <a:p>
            <a:pPr marL="285750" indent="-285750">
              <a:buChar char="•"/>
            </a:pPr>
            <a:r>
              <a:rPr lang="en-US" sz="1700">
                <a:solidFill>
                  <a:srgbClr val="1D1C1D"/>
                </a:solidFill>
                <a:latin typeface="Slack-Lato"/>
              </a:rPr>
              <a:t>Kubernetes</a:t>
            </a:r>
            <a:r>
              <a:rPr lang="en-US" sz="1700">
                <a:solidFill>
                  <a:srgbClr val="000B6E"/>
                </a:solidFill>
                <a:latin typeface="Slack-Lato"/>
              </a:rPr>
              <a:t>​</a:t>
            </a:r>
          </a:p>
          <a:p>
            <a:pPr marL="285750" indent="-285750">
              <a:buChar char="•"/>
            </a:pPr>
            <a:r>
              <a:rPr lang="en-US" sz="1700">
                <a:solidFill>
                  <a:srgbClr val="1D1C1D"/>
                </a:solidFill>
                <a:latin typeface="Slack-Lato"/>
              </a:rPr>
              <a:t>LaunchDarkly</a:t>
            </a:r>
            <a:r>
              <a:rPr lang="en-US" sz="1700">
                <a:solidFill>
                  <a:srgbClr val="000B6E"/>
                </a:solidFill>
                <a:latin typeface="Slack-Lato"/>
              </a:rPr>
              <a:t>​</a:t>
            </a:r>
          </a:p>
          <a:p>
            <a:pPr marL="285750" indent="-285750">
              <a:buChar char="•"/>
            </a:pPr>
            <a:r>
              <a:rPr lang="en-US" sz="1700">
                <a:solidFill>
                  <a:srgbClr val="1D1C1D"/>
                </a:solidFill>
                <a:latin typeface="Slack-Lato"/>
              </a:rPr>
              <a:t>Microsoft 365</a:t>
            </a:r>
            <a:r>
              <a:rPr lang="en-US" sz="1700">
                <a:solidFill>
                  <a:srgbClr val="000B6E"/>
                </a:solidFill>
                <a:latin typeface="Slack-Lato"/>
              </a:rPr>
              <a:t>​</a:t>
            </a:r>
          </a:p>
          <a:p>
            <a:pPr marL="285750" indent="-285750">
              <a:buChar char="•"/>
            </a:pPr>
            <a:r>
              <a:rPr lang="en-US" sz="1700">
                <a:solidFill>
                  <a:srgbClr val="1D1C1D"/>
                </a:solidFill>
                <a:latin typeface="Slack-Lato"/>
              </a:rPr>
              <a:t>Okta</a:t>
            </a:r>
            <a:r>
              <a:rPr lang="en-US" sz="1700">
                <a:solidFill>
                  <a:srgbClr val="000B6E"/>
                </a:solidFill>
                <a:latin typeface="Slack-Lato"/>
              </a:rPr>
              <a:t>​</a:t>
            </a:r>
          </a:p>
          <a:p>
            <a:pPr marL="285750" indent="-285750">
              <a:buChar char="•"/>
            </a:pPr>
            <a:r>
              <a:rPr lang="en-US" sz="1700">
                <a:solidFill>
                  <a:srgbClr val="1D1C1D"/>
                </a:solidFill>
                <a:latin typeface="Slack-Lato"/>
              </a:rPr>
              <a:t>RiskRecon</a:t>
            </a:r>
            <a:r>
              <a:rPr lang="en-US" sz="1700">
                <a:solidFill>
                  <a:srgbClr val="000B6E"/>
                </a:solidFill>
                <a:latin typeface="Slack-Lato"/>
              </a:rPr>
              <a:t>​</a:t>
            </a:r>
          </a:p>
          <a:p>
            <a:pPr marL="285750" indent="-285750">
              <a:buChar char="•"/>
            </a:pPr>
            <a:r>
              <a:rPr lang="en-US" sz="1700">
                <a:solidFill>
                  <a:srgbClr val="1D1C1D"/>
                </a:solidFill>
                <a:latin typeface="Slack-Lato"/>
              </a:rPr>
              <a:t>SecurityScorecard</a:t>
            </a:r>
            <a:r>
              <a:rPr lang="en-US" sz="1700">
                <a:solidFill>
                  <a:srgbClr val="000B6E"/>
                </a:solidFill>
                <a:latin typeface="Slack-Lato"/>
              </a:rPr>
              <a:t>​</a:t>
            </a:r>
          </a:p>
          <a:p>
            <a:pPr marL="285750" indent="-285750">
              <a:buChar char="•"/>
            </a:pPr>
            <a:r>
              <a:rPr lang="en-US" sz="1700">
                <a:solidFill>
                  <a:srgbClr val="1D1C1D"/>
                </a:solidFill>
                <a:latin typeface="Slack-Lato"/>
              </a:rPr>
              <a:t>ServiceNow</a:t>
            </a:r>
            <a:r>
              <a:rPr lang="en-US" sz="1700">
                <a:solidFill>
                  <a:srgbClr val="000B6E"/>
                </a:solidFill>
                <a:latin typeface="Slack-Lato"/>
              </a:rPr>
              <a:t>​</a:t>
            </a:r>
          </a:p>
          <a:p>
            <a:pPr marL="285750" indent="-285750">
              <a:buChar char="•"/>
            </a:pPr>
            <a:r>
              <a:rPr lang="en-US" sz="1700">
                <a:solidFill>
                  <a:srgbClr val="1D1C1D"/>
                </a:solidFill>
                <a:latin typeface="Slack-Lato"/>
              </a:rPr>
              <a:t>Square</a:t>
            </a:r>
            <a:r>
              <a:rPr lang="en-US" sz="1700">
                <a:solidFill>
                  <a:srgbClr val="000B6E"/>
                </a:solidFill>
                <a:latin typeface="Slack-Lato"/>
              </a:rPr>
              <a:t>​</a:t>
            </a:r>
          </a:p>
          <a:p>
            <a:pPr marL="285750" indent="-285750">
              <a:buChar char="•"/>
            </a:pPr>
            <a:r>
              <a:rPr lang="en-US" sz="1700">
                <a:solidFill>
                  <a:srgbClr val="1D1C1D"/>
                </a:solidFill>
                <a:latin typeface="Slack-Lato"/>
              </a:rPr>
              <a:t>Tenable</a:t>
            </a:r>
            <a:r>
              <a:rPr lang="en-US" sz="1700">
                <a:solidFill>
                  <a:srgbClr val="000B6E"/>
                </a:solidFill>
                <a:latin typeface="Slack-Lato"/>
              </a:rPr>
              <a:t>​</a:t>
            </a:r>
          </a:p>
          <a:p>
            <a:pPr marL="285750" indent="-285750">
              <a:buChar char="•"/>
            </a:pPr>
            <a:r>
              <a:rPr lang="en-US" sz="1700">
                <a:solidFill>
                  <a:srgbClr val="1D1C1D"/>
                </a:solidFill>
                <a:latin typeface="Slack-Lato"/>
              </a:rPr>
              <a:t>Zendesk</a:t>
            </a:r>
            <a:r>
              <a:rPr lang="en-US" sz="1700">
                <a:solidFill>
                  <a:srgbClr val="000B6E"/>
                </a:solidFill>
                <a:latin typeface="Slack-Lato"/>
              </a:rPr>
              <a:t>​</a:t>
            </a:r>
          </a:p>
        </p:txBody>
      </p:sp>
      <p:sp>
        <p:nvSpPr>
          <p:cNvPr id="40" name="Rectangle 39">
            <a:extLst>
              <a:ext uri="{FF2B5EF4-FFF2-40B4-BE49-F238E27FC236}">
                <a16:creationId xmlns:a16="http://schemas.microsoft.com/office/drawing/2014/main" id="{8E97B441-6C90-D532-3302-E755CBA73F8B}"/>
              </a:ext>
            </a:extLst>
          </p:cNvPr>
          <p:cNvSpPr/>
          <p:nvPr/>
        </p:nvSpPr>
        <p:spPr>
          <a:xfrm>
            <a:off x="3231444" y="4797778"/>
            <a:ext cx="2638777" cy="2116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Confluence Cloud | Slack App Directory">
            <a:extLst>
              <a:ext uri="{FF2B5EF4-FFF2-40B4-BE49-F238E27FC236}">
                <a16:creationId xmlns:a16="http://schemas.microsoft.com/office/drawing/2014/main" id="{3E17B19E-0DC9-6F40-7FBE-B199AAF8E7AD}"/>
              </a:ext>
            </a:extLst>
          </p:cNvPr>
          <p:cNvPicPr>
            <a:picLocks noChangeAspect="1"/>
          </p:cNvPicPr>
          <p:nvPr/>
        </p:nvPicPr>
        <p:blipFill>
          <a:blip r:embed="rId7"/>
          <a:stretch>
            <a:fillRect/>
          </a:stretch>
        </p:blipFill>
        <p:spPr>
          <a:xfrm>
            <a:off x="2381955" y="4382205"/>
            <a:ext cx="647701" cy="675923"/>
          </a:xfrm>
          <a:prstGeom prst="rect">
            <a:avLst/>
          </a:prstGeom>
        </p:spPr>
      </p:pic>
      <p:pic>
        <p:nvPicPr>
          <p:cNvPr id="42" name="Picture 41" descr="Auth0&quot; Icon - Download for free – Iconduck">
            <a:extLst>
              <a:ext uri="{FF2B5EF4-FFF2-40B4-BE49-F238E27FC236}">
                <a16:creationId xmlns:a16="http://schemas.microsoft.com/office/drawing/2014/main" id="{5A43B3B7-F59F-0326-EF1A-32D88AC90EB0}"/>
              </a:ext>
            </a:extLst>
          </p:cNvPr>
          <p:cNvPicPr>
            <a:picLocks noChangeAspect="1"/>
          </p:cNvPicPr>
          <p:nvPr/>
        </p:nvPicPr>
        <p:blipFill>
          <a:blip r:embed="rId8"/>
          <a:stretch>
            <a:fillRect/>
          </a:stretch>
        </p:blipFill>
        <p:spPr>
          <a:xfrm>
            <a:off x="3228622" y="4382765"/>
            <a:ext cx="619479" cy="667746"/>
          </a:xfrm>
          <a:prstGeom prst="rect">
            <a:avLst/>
          </a:prstGeom>
        </p:spPr>
      </p:pic>
      <p:pic>
        <p:nvPicPr>
          <p:cNvPr id="43" name="Picture 42" descr="Microsoft Azure - Wikipedia">
            <a:extLst>
              <a:ext uri="{FF2B5EF4-FFF2-40B4-BE49-F238E27FC236}">
                <a16:creationId xmlns:a16="http://schemas.microsoft.com/office/drawing/2014/main" id="{EB264DCC-E0CC-4856-E01D-68E143A0EFFB}"/>
              </a:ext>
            </a:extLst>
          </p:cNvPr>
          <p:cNvPicPr>
            <a:picLocks noChangeAspect="1"/>
          </p:cNvPicPr>
          <p:nvPr/>
        </p:nvPicPr>
        <p:blipFill>
          <a:blip r:embed="rId9"/>
          <a:stretch>
            <a:fillRect/>
          </a:stretch>
        </p:blipFill>
        <p:spPr>
          <a:xfrm>
            <a:off x="3941233" y="4325760"/>
            <a:ext cx="633590" cy="682979"/>
          </a:xfrm>
          <a:prstGeom prst="rect">
            <a:avLst/>
          </a:prstGeom>
        </p:spPr>
      </p:pic>
      <p:pic>
        <p:nvPicPr>
          <p:cNvPr id="44" name="Picture 43" descr="BambooHR - Apps on Google Play">
            <a:extLst>
              <a:ext uri="{FF2B5EF4-FFF2-40B4-BE49-F238E27FC236}">
                <a16:creationId xmlns:a16="http://schemas.microsoft.com/office/drawing/2014/main" id="{8C949F25-BD75-D9C0-5850-11C63C28ED06}"/>
              </a:ext>
            </a:extLst>
          </p:cNvPr>
          <p:cNvPicPr>
            <a:picLocks noChangeAspect="1"/>
          </p:cNvPicPr>
          <p:nvPr/>
        </p:nvPicPr>
        <p:blipFill>
          <a:blip r:embed="rId10"/>
          <a:stretch>
            <a:fillRect/>
          </a:stretch>
        </p:blipFill>
        <p:spPr>
          <a:xfrm>
            <a:off x="4696177" y="4375148"/>
            <a:ext cx="570090" cy="584201"/>
          </a:xfrm>
          <a:prstGeom prst="ellipse">
            <a:avLst/>
          </a:prstGeom>
        </p:spPr>
      </p:pic>
      <p:pic>
        <p:nvPicPr>
          <p:cNvPr id="46" name="Picture 45" descr="BitSight | SecuritySenses">
            <a:extLst>
              <a:ext uri="{FF2B5EF4-FFF2-40B4-BE49-F238E27FC236}">
                <a16:creationId xmlns:a16="http://schemas.microsoft.com/office/drawing/2014/main" id="{BF571C35-17FF-BA7A-A297-9418B74E33DD}"/>
              </a:ext>
            </a:extLst>
          </p:cNvPr>
          <p:cNvPicPr>
            <a:picLocks noChangeAspect="1"/>
          </p:cNvPicPr>
          <p:nvPr/>
        </p:nvPicPr>
        <p:blipFill>
          <a:blip r:embed="rId11"/>
          <a:stretch>
            <a:fillRect/>
          </a:stretch>
        </p:blipFill>
        <p:spPr>
          <a:xfrm>
            <a:off x="5380566" y="4368094"/>
            <a:ext cx="605369" cy="591255"/>
          </a:xfrm>
          <a:prstGeom prst="ellipse">
            <a:avLst/>
          </a:prstGeom>
        </p:spPr>
      </p:pic>
      <p:pic>
        <p:nvPicPr>
          <p:cNvPr id="47" name="Picture 46" descr="Capsule CRM | Manchester">
            <a:extLst>
              <a:ext uri="{FF2B5EF4-FFF2-40B4-BE49-F238E27FC236}">
                <a16:creationId xmlns:a16="http://schemas.microsoft.com/office/drawing/2014/main" id="{CCE4B0EC-08D7-FDF2-30C4-4A2EAF5370D2}"/>
              </a:ext>
            </a:extLst>
          </p:cNvPr>
          <p:cNvPicPr>
            <a:picLocks noChangeAspect="1"/>
          </p:cNvPicPr>
          <p:nvPr/>
        </p:nvPicPr>
        <p:blipFill>
          <a:blip r:embed="rId12"/>
          <a:stretch>
            <a:fillRect/>
          </a:stretch>
        </p:blipFill>
        <p:spPr>
          <a:xfrm>
            <a:off x="6047491" y="4371797"/>
            <a:ext cx="597959" cy="590904"/>
          </a:xfrm>
          <a:prstGeom prst="ellipse">
            <a:avLst/>
          </a:prstGeom>
        </p:spPr>
      </p:pic>
      <p:pic>
        <p:nvPicPr>
          <p:cNvPr id="48" name="Picture 47" descr="GitHub Logos and Usage · GitHub">
            <a:extLst>
              <a:ext uri="{FF2B5EF4-FFF2-40B4-BE49-F238E27FC236}">
                <a16:creationId xmlns:a16="http://schemas.microsoft.com/office/drawing/2014/main" id="{80E4A31C-A0FC-83DD-B4B0-25B8DD046ADC}"/>
              </a:ext>
            </a:extLst>
          </p:cNvPr>
          <p:cNvPicPr>
            <a:picLocks noChangeAspect="1"/>
          </p:cNvPicPr>
          <p:nvPr/>
        </p:nvPicPr>
        <p:blipFill>
          <a:blip r:embed="rId13"/>
          <a:srcRect l="-193" t="783" r="813" b="4539"/>
          <a:stretch/>
        </p:blipFill>
        <p:spPr>
          <a:xfrm>
            <a:off x="6648890" y="4233444"/>
            <a:ext cx="861052" cy="786919"/>
          </a:xfrm>
          <a:prstGeom prst="rect">
            <a:avLst/>
          </a:prstGeom>
        </p:spPr>
      </p:pic>
      <p:pic>
        <p:nvPicPr>
          <p:cNvPr id="49" name="Picture 48" descr="KnowBe4 - YouTube">
            <a:extLst>
              <a:ext uri="{FF2B5EF4-FFF2-40B4-BE49-F238E27FC236}">
                <a16:creationId xmlns:a16="http://schemas.microsoft.com/office/drawing/2014/main" id="{2433050E-4C85-BE4A-1F76-43C586F1F434}"/>
              </a:ext>
            </a:extLst>
          </p:cNvPr>
          <p:cNvPicPr>
            <a:picLocks noChangeAspect="1"/>
          </p:cNvPicPr>
          <p:nvPr/>
        </p:nvPicPr>
        <p:blipFill>
          <a:blip r:embed="rId14"/>
          <a:stretch>
            <a:fillRect/>
          </a:stretch>
        </p:blipFill>
        <p:spPr>
          <a:xfrm>
            <a:off x="7511344" y="4311650"/>
            <a:ext cx="704144" cy="668867"/>
          </a:xfrm>
          <a:prstGeom prst="rect">
            <a:avLst/>
          </a:prstGeom>
        </p:spPr>
      </p:pic>
      <p:pic>
        <p:nvPicPr>
          <p:cNvPr id="50" name="Picture 49" descr="A green check mark in a circle&#10;&#10;Description automatically generated">
            <a:extLst>
              <a:ext uri="{FF2B5EF4-FFF2-40B4-BE49-F238E27FC236}">
                <a16:creationId xmlns:a16="http://schemas.microsoft.com/office/drawing/2014/main" id="{FFEC9C3D-F7D0-15C8-E55B-131259D21C35}"/>
              </a:ext>
            </a:extLst>
          </p:cNvPr>
          <p:cNvPicPr>
            <a:picLocks noChangeAspect="1"/>
          </p:cNvPicPr>
          <p:nvPr/>
        </p:nvPicPr>
        <p:blipFill>
          <a:blip r:embed="rId15"/>
          <a:stretch>
            <a:fillRect/>
          </a:stretch>
        </p:blipFill>
        <p:spPr>
          <a:xfrm>
            <a:off x="8333527" y="4313060"/>
            <a:ext cx="703720" cy="630767"/>
          </a:xfrm>
          <a:prstGeom prst="rect">
            <a:avLst/>
          </a:prstGeom>
        </p:spPr>
      </p:pic>
    </p:spTree>
    <p:extLst>
      <p:ext uri="{BB962C8B-B14F-4D97-AF65-F5344CB8AC3E}">
        <p14:creationId xmlns:p14="http://schemas.microsoft.com/office/powerpoint/2010/main" val="17776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6"/>
          <p:cNvSpPr txBox="1">
            <a:spLocks noGrp="1"/>
          </p:cNvSpPr>
          <p:nvPr>
            <p:ph type="title"/>
          </p:nvPr>
        </p:nvSpPr>
        <p:spPr>
          <a:xfrm>
            <a:off x="374600" y="104150"/>
            <a:ext cx="5286600" cy="833100"/>
          </a:xfrm>
          <a:prstGeom prst="rect">
            <a:avLst/>
          </a:prstGeom>
        </p:spPr>
        <p:txBody>
          <a:bodyPr spcFirstLastPara="1" wrap="square" lIns="91425" tIns="91425" rIns="91425" bIns="91425" anchor="b" anchorCtr="0">
            <a:noAutofit/>
          </a:bodyPr>
          <a:lstStyle/>
          <a:p>
            <a:pPr marL="0" marR="0" lvl="0" indent="0" algn="l">
              <a:lnSpc>
                <a:spcPct val="100000"/>
              </a:lnSpc>
              <a:spcBef>
                <a:spcPts val="0"/>
              </a:spcBef>
              <a:spcAft>
                <a:spcPts val="0"/>
              </a:spcAft>
              <a:buNone/>
            </a:pPr>
            <a:r>
              <a:rPr lang="en" dirty="0">
                <a:solidFill>
                  <a:schemeClr val="dk2"/>
                </a:solidFill>
                <a:latin typeface="Bitter"/>
                <a:sym typeface="Bitter"/>
              </a:rPr>
              <a:t>Implementation</a:t>
            </a:r>
            <a:endParaRPr lang="en-US" dirty="0"/>
          </a:p>
        </p:txBody>
      </p:sp>
      <p:pic>
        <p:nvPicPr>
          <p:cNvPr id="8" name="Picture 7">
            <a:extLst>
              <a:ext uri="{FF2B5EF4-FFF2-40B4-BE49-F238E27FC236}">
                <a16:creationId xmlns:a16="http://schemas.microsoft.com/office/drawing/2014/main" id="{CD05B094-CC7B-13EA-D95B-A84D03812F3E}"/>
              </a:ext>
            </a:extLst>
          </p:cNvPr>
          <p:cNvPicPr>
            <a:picLocks noChangeAspect="1"/>
          </p:cNvPicPr>
          <p:nvPr/>
        </p:nvPicPr>
        <p:blipFill>
          <a:blip r:embed="rId3"/>
          <a:srcRect/>
          <a:stretch/>
        </p:blipFill>
        <p:spPr>
          <a:xfrm>
            <a:off x="6738156" y="1491016"/>
            <a:ext cx="1908739" cy="2478882"/>
          </a:xfrm>
          <a:prstGeom prst="rect">
            <a:avLst/>
          </a:prstGeom>
        </p:spPr>
      </p:pic>
      <p:sp>
        <p:nvSpPr>
          <p:cNvPr id="12" name="TextBox 11">
            <a:extLst>
              <a:ext uri="{FF2B5EF4-FFF2-40B4-BE49-F238E27FC236}">
                <a16:creationId xmlns:a16="http://schemas.microsoft.com/office/drawing/2014/main" id="{CFF3EB5E-4E8C-F68A-4251-82BF1D3B3DF1}"/>
              </a:ext>
            </a:extLst>
          </p:cNvPr>
          <p:cNvSpPr txBox="1"/>
          <p:nvPr/>
        </p:nvSpPr>
        <p:spPr>
          <a:xfrm>
            <a:off x="452503" y="1286266"/>
            <a:ext cx="571813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Open Sans"/>
                <a:ea typeface="Open Sans"/>
                <a:cs typeface="Open Sans"/>
              </a:rPr>
              <a:t>Your clients onboarding experience at </a:t>
            </a:r>
            <a:r>
              <a:rPr lang="en-US" b="1" dirty="0" err="1">
                <a:latin typeface="Open Sans"/>
                <a:ea typeface="Open Sans"/>
                <a:cs typeface="Open Sans"/>
              </a:rPr>
              <a:t>ZenGRC</a:t>
            </a:r>
            <a:r>
              <a:rPr lang="en-US" b="1" dirty="0">
                <a:latin typeface="Open Sans"/>
                <a:ea typeface="Open Sans"/>
                <a:cs typeface="Open Sans"/>
              </a:rPr>
              <a:t> will include:</a:t>
            </a:r>
            <a:endParaRPr lang="en-US" dirty="0">
              <a:latin typeface="Open Sans"/>
              <a:ea typeface="Open Sans"/>
              <a:cs typeface="Open Sans"/>
            </a:endParaRPr>
          </a:p>
          <a:p>
            <a:endParaRPr lang="en-US" b="1" dirty="0">
              <a:latin typeface="Open Sans"/>
              <a:ea typeface="Open Sans"/>
              <a:cs typeface="Open Sans"/>
            </a:endParaRPr>
          </a:p>
          <a:p>
            <a:pPr marL="228600" indent="-228600">
              <a:lnSpc>
                <a:spcPct val="150000"/>
              </a:lnSpc>
              <a:buFont typeface="Symbol"/>
              <a:buChar char="•"/>
            </a:pPr>
            <a:r>
              <a:rPr lang="en-US" sz="1200" b="1" dirty="0">
                <a:solidFill>
                  <a:srgbClr val="0E2841"/>
                </a:solidFill>
                <a:latin typeface="Open Sans"/>
                <a:ea typeface="Open Sans"/>
                <a:cs typeface="Open Sans"/>
              </a:rPr>
              <a:t>Average time of onboarding is 4 - 8 weeks</a:t>
            </a:r>
            <a:r>
              <a:rPr lang="en-US" sz="1200" dirty="0">
                <a:solidFill>
                  <a:srgbClr val="0E2841"/>
                </a:solidFill>
                <a:latin typeface="Open Sans"/>
                <a:ea typeface="Open Sans"/>
                <a:cs typeface="Open Sans"/>
              </a:rPr>
              <a:t> to be fully operational, depending on customer availability. </a:t>
            </a:r>
          </a:p>
          <a:p>
            <a:pPr marL="228600" indent="-228600">
              <a:lnSpc>
                <a:spcPct val="150000"/>
              </a:lnSpc>
              <a:buFont typeface="Symbol"/>
              <a:buChar char="•"/>
            </a:pPr>
            <a:r>
              <a:rPr lang="en-US" sz="1200" dirty="0">
                <a:solidFill>
                  <a:srgbClr val="0E2841"/>
                </a:solidFill>
                <a:latin typeface="Open Sans"/>
                <a:ea typeface="Open Sans"/>
                <a:cs typeface="Open Sans"/>
              </a:rPr>
              <a:t>Dedicated onboarding specialist </a:t>
            </a:r>
          </a:p>
          <a:p>
            <a:pPr marL="228600" indent="-228600">
              <a:lnSpc>
                <a:spcPct val="150000"/>
              </a:lnSpc>
              <a:buFont typeface="Symbol"/>
              <a:buChar char="•"/>
            </a:pPr>
            <a:r>
              <a:rPr lang="en-US" sz="1200" dirty="0">
                <a:solidFill>
                  <a:srgbClr val="0E2841"/>
                </a:solidFill>
                <a:latin typeface="Open Sans"/>
                <a:ea typeface="Open Sans"/>
                <a:cs typeface="Open Sans"/>
              </a:rPr>
              <a:t>Implementation of unlimited frameworks </a:t>
            </a:r>
          </a:p>
          <a:p>
            <a:pPr marL="228600" indent="-228600">
              <a:lnSpc>
                <a:spcPct val="150000"/>
              </a:lnSpc>
              <a:buFont typeface="Symbol"/>
              <a:buChar char="•"/>
            </a:pPr>
            <a:r>
              <a:rPr lang="en-US" sz="1200" dirty="0">
                <a:solidFill>
                  <a:srgbClr val="0E2841"/>
                </a:solidFill>
                <a:latin typeface="Open Sans"/>
                <a:ea typeface="Open Sans"/>
                <a:cs typeface="Open Sans"/>
              </a:rPr>
              <a:t>Expert GRC guidance including writing controls and building a consolidated control framework </a:t>
            </a:r>
            <a:endParaRPr lang="en-US" dirty="0"/>
          </a:p>
          <a:p>
            <a:pPr marL="228600" indent="-228600">
              <a:lnSpc>
                <a:spcPct val="150000"/>
              </a:lnSpc>
              <a:buFont typeface="Symbol"/>
              <a:buChar char="•"/>
            </a:pPr>
            <a:r>
              <a:rPr lang="en-US" sz="1200" dirty="0">
                <a:solidFill>
                  <a:srgbClr val="0E2841"/>
                </a:solidFill>
                <a:latin typeface="Open Sans"/>
                <a:ea typeface="Open Sans"/>
                <a:cs typeface="Open Sans"/>
              </a:rPr>
              <a:t>Import of existing compliance data </a:t>
            </a:r>
          </a:p>
          <a:p>
            <a:pPr marL="228600" indent="-228600">
              <a:lnSpc>
                <a:spcPct val="150000"/>
              </a:lnSpc>
              <a:buFont typeface="Symbol"/>
              <a:buChar char="•"/>
            </a:pPr>
            <a:r>
              <a:rPr lang="en-US" sz="1200" dirty="0">
                <a:solidFill>
                  <a:srgbClr val="0E2841"/>
                </a:solidFill>
                <a:latin typeface="Open Sans"/>
                <a:ea typeface="Open Sans"/>
                <a:cs typeface="Open Sans"/>
              </a:rPr>
              <a:t>Audit workflow review and training </a:t>
            </a:r>
          </a:p>
          <a:p>
            <a:endParaRPr lang="en-US" sz="1200" dirty="0">
              <a:latin typeface="Open Sans"/>
              <a:ea typeface="Open Sans"/>
              <a:cs typeface="Open Sans"/>
            </a:endParaRPr>
          </a:p>
          <a:p>
            <a:endParaRPr lang="en-US" dirty="0">
              <a:latin typeface="Open Sans"/>
              <a:ea typeface="Open Sans"/>
              <a:cs typeface="Open Sans"/>
            </a:endParaRPr>
          </a:p>
        </p:txBody>
      </p:sp>
    </p:spTree>
    <p:extLst>
      <p:ext uri="{BB962C8B-B14F-4D97-AF65-F5344CB8AC3E}">
        <p14:creationId xmlns:p14="http://schemas.microsoft.com/office/powerpoint/2010/main" val="409680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6"/>
          <p:cNvSpPr txBox="1">
            <a:spLocks noGrp="1"/>
          </p:cNvSpPr>
          <p:nvPr>
            <p:ph type="title"/>
          </p:nvPr>
        </p:nvSpPr>
        <p:spPr>
          <a:xfrm>
            <a:off x="374600" y="104150"/>
            <a:ext cx="5286600" cy="833100"/>
          </a:xfrm>
          <a:prstGeom prst="rect">
            <a:avLst/>
          </a:prstGeom>
        </p:spPr>
        <p:txBody>
          <a:bodyPr spcFirstLastPara="1" wrap="square" lIns="91425" tIns="91425" rIns="91425" bIns="91425" anchor="b" anchorCtr="0">
            <a:noAutofit/>
          </a:bodyPr>
          <a:lstStyle/>
          <a:p>
            <a:r>
              <a:rPr lang="en" dirty="0">
                <a:solidFill>
                  <a:schemeClr val="dk2"/>
                </a:solidFill>
                <a:latin typeface="Bitter"/>
                <a:sym typeface="Bitter"/>
              </a:rPr>
              <a:t>Customer Success</a:t>
            </a:r>
            <a:endParaRPr lang="en-US" dirty="0"/>
          </a:p>
        </p:txBody>
      </p:sp>
      <p:pic>
        <p:nvPicPr>
          <p:cNvPr id="4" name="Picture 3">
            <a:extLst>
              <a:ext uri="{FF2B5EF4-FFF2-40B4-BE49-F238E27FC236}">
                <a16:creationId xmlns:a16="http://schemas.microsoft.com/office/drawing/2014/main" id="{8301D1D0-36D8-B683-6150-AC15673E8B98}"/>
              </a:ext>
            </a:extLst>
          </p:cNvPr>
          <p:cNvPicPr>
            <a:picLocks noChangeAspect="1"/>
          </p:cNvPicPr>
          <p:nvPr/>
        </p:nvPicPr>
        <p:blipFill>
          <a:blip r:embed="rId3"/>
          <a:srcRect/>
          <a:stretch/>
        </p:blipFill>
        <p:spPr>
          <a:xfrm>
            <a:off x="6167039" y="319891"/>
            <a:ext cx="1883379" cy="2445946"/>
          </a:xfrm>
          <a:prstGeom prst="rect">
            <a:avLst/>
          </a:prstGeom>
        </p:spPr>
      </p:pic>
      <p:sp>
        <p:nvSpPr>
          <p:cNvPr id="2" name="TextBox 1">
            <a:extLst>
              <a:ext uri="{FF2B5EF4-FFF2-40B4-BE49-F238E27FC236}">
                <a16:creationId xmlns:a16="http://schemas.microsoft.com/office/drawing/2014/main" id="{C8BDA86B-2648-3EBE-6683-DD5353002D14}"/>
              </a:ext>
            </a:extLst>
          </p:cNvPr>
          <p:cNvSpPr txBox="1"/>
          <p:nvPr/>
        </p:nvSpPr>
        <p:spPr>
          <a:xfrm>
            <a:off x="374215" y="1129692"/>
            <a:ext cx="5585042" cy="3662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Open Sans"/>
                <a:ea typeface="Open Sans"/>
                <a:cs typeface="Open Sans"/>
              </a:rPr>
              <a:t>Your clients will be supported through a variety of touchpoints and resources, including: </a:t>
            </a:r>
            <a:endParaRPr lang="en-US" dirty="0"/>
          </a:p>
          <a:p>
            <a:endParaRPr lang="en-US" sz="1200" b="1" dirty="0">
              <a:latin typeface="Open Sans"/>
              <a:ea typeface="Open Sans"/>
              <a:cs typeface="Open Sans"/>
            </a:endParaRPr>
          </a:p>
          <a:p>
            <a:pPr marL="228600" indent="-228600">
              <a:lnSpc>
                <a:spcPct val="150000"/>
              </a:lnSpc>
              <a:buFont typeface="Symbol"/>
              <a:buChar char="•"/>
            </a:pPr>
            <a:r>
              <a:rPr lang="en-US" sz="1200" dirty="0">
                <a:solidFill>
                  <a:srgbClr val="0E2841"/>
                </a:solidFill>
                <a:latin typeface="Open Sans"/>
                <a:ea typeface="Open Sans"/>
                <a:cs typeface="Open Sans"/>
              </a:rPr>
              <a:t>Dedicated Customer Success Manager (CSM) relationship for the duration of their contract, including:</a:t>
            </a:r>
            <a:endParaRPr lang="en-US" dirty="0"/>
          </a:p>
          <a:p>
            <a:pPr marL="685800" lvl="1" indent="-228600">
              <a:lnSpc>
                <a:spcPct val="150000"/>
              </a:lnSpc>
              <a:buFont typeface="Courier New"/>
              <a:buChar char="o"/>
            </a:pPr>
            <a:r>
              <a:rPr lang="en-US" sz="1200" dirty="0">
                <a:solidFill>
                  <a:srgbClr val="0E2841"/>
                </a:solidFill>
                <a:latin typeface="Open Sans"/>
                <a:ea typeface="Open Sans"/>
                <a:cs typeface="Open Sans"/>
              </a:rPr>
              <a:t>Regular meetings with their CSM </a:t>
            </a:r>
            <a:endParaRPr lang="en-US" dirty="0"/>
          </a:p>
          <a:p>
            <a:pPr marL="685800" lvl="1" indent="-228600">
              <a:lnSpc>
                <a:spcPct val="150000"/>
              </a:lnSpc>
              <a:buFont typeface="Courier New"/>
              <a:buChar char="o"/>
            </a:pPr>
            <a:r>
              <a:rPr lang="en-US" sz="1200" dirty="0">
                <a:solidFill>
                  <a:srgbClr val="0E2841"/>
                </a:solidFill>
                <a:latin typeface="Open Sans"/>
                <a:ea typeface="Open Sans"/>
                <a:cs typeface="Open Sans"/>
              </a:rPr>
              <a:t>Quarterly Business Reviews with their CSM </a:t>
            </a:r>
            <a:endParaRPr lang="en-US" dirty="0"/>
          </a:p>
          <a:p>
            <a:pPr marL="228600" indent="-228600">
              <a:lnSpc>
                <a:spcPct val="150000"/>
              </a:lnSpc>
              <a:buFont typeface="Symbol"/>
              <a:buChar char="•"/>
            </a:pPr>
            <a:r>
              <a:rPr lang="en-US" sz="1200" dirty="0">
                <a:solidFill>
                  <a:srgbClr val="0E2841"/>
                </a:solidFill>
                <a:latin typeface="Open Sans"/>
                <a:ea typeface="Open Sans"/>
                <a:cs typeface="Open Sans"/>
              </a:rPr>
              <a:t>Support from Technical Success team for any technical issues </a:t>
            </a:r>
            <a:endParaRPr lang="en-US" dirty="0"/>
          </a:p>
          <a:p>
            <a:pPr marL="228600" indent="-228600">
              <a:lnSpc>
                <a:spcPct val="150000"/>
              </a:lnSpc>
              <a:buFont typeface="Symbol,Sans-Serif"/>
              <a:buChar char="•"/>
            </a:pPr>
            <a:r>
              <a:rPr lang="en-US" sz="1200" dirty="0">
                <a:solidFill>
                  <a:srgbClr val="0E2841"/>
                </a:solidFill>
                <a:latin typeface="Open Sans"/>
                <a:ea typeface="Open Sans"/>
              </a:rPr>
              <a:t>Audit &amp; Risk training through first Audit  </a:t>
            </a:r>
            <a:endParaRPr lang="en-US" sz="1200" dirty="0">
              <a:solidFill>
                <a:srgbClr val="000B6E"/>
              </a:solidFill>
              <a:latin typeface="Open Sans"/>
              <a:ea typeface="Open Sans"/>
            </a:endParaRPr>
          </a:p>
          <a:p>
            <a:pPr marL="228600" indent="-228600">
              <a:lnSpc>
                <a:spcPct val="150000"/>
              </a:lnSpc>
              <a:buFont typeface="Symbol"/>
              <a:buChar char="•"/>
            </a:pPr>
            <a:r>
              <a:rPr lang="en-US" sz="1200" dirty="0">
                <a:solidFill>
                  <a:srgbClr val="0E2841"/>
                </a:solidFill>
                <a:latin typeface="Open Sans"/>
                <a:ea typeface="Open Sans"/>
                <a:cs typeface="Open Sans"/>
              </a:rPr>
              <a:t>Access to key leadership and product management team at </a:t>
            </a:r>
            <a:r>
              <a:rPr lang="en-US" sz="1200" dirty="0" err="1">
                <a:solidFill>
                  <a:srgbClr val="0E2841"/>
                </a:solidFill>
                <a:latin typeface="Open Sans"/>
                <a:ea typeface="Open Sans"/>
                <a:cs typeface="Open Sans"/>
              </a:rPr>
              <a:t>ZenGRC</a:t>
            </a:r>
            <a:r>
              <a:rPr lang="en-US" sz="1200" dirty="0">
                <a:solidFill>
                  <a:srgbClr val="0E2841"/>
                </a:solidFill>
                <a:latin typeface="Open Sans"/>
                <a:ea typeface="Open Sans"/>
                <a:cs typeface="Open Sans"/>
              </a:rPr>
              <a:t> via:</a:t>
            </a:r>
            <a:endParaRPr lang="en-US" dirty="0">
              <a:ea typeface="Open Sans"/>
            </a:endParaRPr>
          </a:p>
          <a:p>
            <a:pPr marL="685800" lvl="1" indent="-228600">
              <a:lnSpc>
                <a:spcPct val="150000"/>
              </a:lnSpc>
              <a:buFont typeface="Courier New"/>
              <a:buChar char="o"/>
            </a:pPr>
            <a:r>
              <a:rPr lang="en-US" sz="1200" dirty="0">
                <a:solidFill>
                  <a:srgbClr val="0E2841"/>
                </a:solidFill>
                <a:latin typeface="Open Sans"/>
                <a:ea typeface="Open Sans"/>
                <a:cs typeface="Open Sans"/>
              </a:rPr>
              <a:t>Membership to our Product Advisory Board, if they so choose</a:t>
            </a:r>
            <a:endParaRPr lang="en-US" dirty="0"/>
          </a:p>
          <a:p>
            <a:pPr marL="685800" lvl="1" indent="-228600">
              <a:lnSpc>
                <a:spcPct val="150000"/>
              </a:lnSpc>
              <a:buFont typeface="Courier New"/>
              <a:buChar char="o"/>
            </a:pPr>
            <a:r>
              <a:rPr lang="en-US" sz="1200" dirty="0">
                <a:solidFill>
                  <a:srgbClr val="0E2841"/>
                </a:solidFill>
                <a:latin typeface="Open Sans"/>
                <a:ea typeface="Open Sans"/>
              </a:rPr>
              <a:t>Quarterly User Groups to see the latest product updates </a:t>
            </a:r>
            <a:endParaRPr lang="en-US" sz="1200" dirty="0">
              <a:solidFill>
                <a:srgbClr val="000B6E"/>
              </a:solidFill>
              <a:latin typeface="Open Sans"/>
              <a:ea typeface="Open Sans"/>
            </a:endParaRPr>
          </a:p>
          <a:p>
            <a:pPr marL="228600" indent="-228600">
              <a:lnSpc>
                <a:spcPct val="150000"/>
              </a:lnSpc>
              <a:buFont typeface="Symbol"/>
              <a:buChar char="•"/>
            </a:pPr>
            <a:r>
              <a:rPr lang="en-US" sz="1200" dirty="0">
                <a:solidFill>
                  <a:srgbClr val="0E2841"/>
                </a:solidFill>
                <a:latin typeface="Open Sans"/>
                <a:ea typeface="Open Sans"/>
                <a:cs typeface="Open Sans"/>
              </a:rPr>
              <a:t>Access to the </a:t>
            </a:r>
            <a:r>
              <a:rPr lang="en-US" sz="1200" dirty="0" err="1">
                <a:solidFill>
                  <a:srgbClr val="0E2841"/>
                </a:solidFill>
                <a:latin typeface="Open Sans"/>
                <a:ea typeface="Open Sans"/>
                <a:cs typeface="Open Sans"/>
              </a:rPr>
              <a:t>ZenGRC</a:t>
            </a:r>
            <a:r>
              <a:rPr lang="en-US" sz="1200" dirty="0">
                <a:solidFill>
                  <a:srgbClr val="0E2841"/>
                </a:solidFill>
                <a:latin typeface="Open Sans"/>
                <a:ea typeface="Open Sans"/>
                <a:cs typeface="Open Sans"/>
              </a:rPr>
              <a:t> Community (training videos, Knowledge Base articles, access to the </a:t>
            </a:r>
            <a:r>
              <a:rPr lang="en-US" sz="1200" dirty="0" err="1">
                <a:solidFill>
                  <a:srgbClr val="0E2841"/>
                </a:solidFill>
                <a:latin typeface="Open Sans"/>
                <a:ea typeface="Open Sans"/>
                <a:cs typeface="Open Sans"/>
              </a:rPr>
              <a:t>ZenGRC</a:t>
            </a:r>
            <a:r>
              <a:rPr lang="en-US" sz="1200" dirty="0">
                <a:solidFill>
                  <a:srgbClr val="0E2841"/>
                </a:solidFill>
                <a:latin typeface="Open Sans"/>
                <a:ea typeface="Open Sans"/>
                <a:cs typeface="Open Sans"/>
              </a:rPr>
              <a:t> team for questions, and more).</a:t>
            </a:r>
            <a:endParaRPr lang="en-US" dirty="0"/>
          </a:p>
        </p:txBody>
      </p:sp>
      <p:pic>
        <p:nvPicPr>
          <p:cNvPr id="8" name="Picture 7" descr="A white sign with black text and a yellow ribbon&#10;&#10;Description automatically generated">
            <a:extLst>
              <a:ext uri="{FF2B5EF4-FFF2-40B4-BE49-F238E27FC236}">
                <a16:creationId xmlns:a16="http://schemas.microsoft.com/office/drawing/2014/main" id="{B8507003-D267-853A-83E0-AA43AFF36B27}"/>
              </a:ext>
            </a:extLst>
          </p:cNvPr>
          <p:cNvPicPr>
            <a:picLocks noChangeAspect="1"/>
          </p:cNvPicPr>
          <p:nvPr/>
        </p:nvPicPr>
        <p:blipFill>
          <a:blip r:embed="rId4"/>
          <a:stretch>
            <a:fillRect/>
          </a:stretch>
        </p:blipFill>
        <p:spPr>
          <a:xfrm>
            <a:off x="6167039" y="2578727"/>
            <a:ext cx="1883379" cy="2445947"/>
          </a:xfrm>
          <a:prstGeom prst="rect">
            <a:avLst/>
          </a:prstGeom>
        </p:spPr>
      </p:pic>
    </p:spTree>
    <p:extLst>
      <p:ext uri="{BB962C8B-B14F-4D97-AF65-F5344CB8AC3E}">
        <p14:creationId xmlns:p14="http://schemas.microsoft.com/office/powerpoint/2010/main" val="1131560116"/>
      </p:ext>
    </p:extLst>
  </p:cSld>
  <p:clrMapOvr>
    <a:masterClrMapping/>
  </p:clrMapOvr>
</p:sld>
</file>

<file path=ppt/theme/theme1.xml><?xml version="1.0" encoding="utf-8"?>
<a:theme xmlns:a="http://schemas.openxmlformats.org/drawingml/2006/main" name="RiskOptics">
  <a:themeElements>
    <a:clrScheme name="Simple Light">
      <a:dk1>
        <a:srgbClr val="000B6E"/>
      </a:dk1>
      <a:lt1>
        <a:srgbClr val="FFFFFF"/>
      </a:lt1>
      <a:dk2>
        <a:srgbClr val="2742DB"/>
      </a:dk2>
      <a:lt2>
        <a:srgbClr val="D5E9FA"/>
      </a:lt2>
      <a:accent1>
        <a:srgbClr val="5BE1BD"/>
      </a:accent1>
      <a:accent2>
        <a:srgbClr val="FFC01F"/>
      </a:accent2>
      <a:accent3>
        <a:srgbClr val="E13122"/>
      </a:accent3>
      <a:accent4>
        <a:srgbClr val="48B8FD"/>
      </a:accent4>
      <a:accent5>
        <a:srgbClr val="930DFC"/>
      </a:accent5>
      <a:accent6>
        <a:srgbClr val="FB8C26"/>
      </a:accent6>
      <a:hlink>
        <a:srgbClr val="48B8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EC503D2A40449B024A83D919BFCAD" ma:contentTypeVersion="14" ma:contentTypeDescription="Create a new document." ma:contentTypeScope="" ma:versionID="66f981500e54515a47de675e669c6368">
  <xsd:schema xmlns:xsd="http://www.w3.org/2001/XMLSchema" xmlns:xs="http://www.w3.org/2001/XMLSchema" xmlns:p="http://schemas.microsoft.com/office/2006/metadata/properties" xmlns:ns2="b3547314-3ae7-489c-828d-a1e8eb4c89b0" xmlns:ns3="a3de2ab4-93b1-402b-bc1f-d24d60e52808" targetNamespace="http://schemas.microsoft.com/office/2006/metadata/properties" ma:root="true" ma:fieldsID="e0eac3937fd00e0b51cf9ef4f1334bd7" ns2:_="" ns3:_="">
    <xsd:import namespace="b3547314-3ae7-489c-828d-a1e8eb4c89b0"/>
    <xsd:import namespace="a3de2ab4-93b1-402b-bc1f-d24d60e52808"/>
    <xsd:element name="properties">
      <xsd:complexType>
        <xsd:sequence>
          <xsd:element name="documentManagement">
            <xsd:complexType>
              <xsd:all>
                <xsd:element ref="ns2:_ModernAudienceTargetUserField" minOccurs="0"/>
                <xsd:element ref="ns2:_ModernAudienceAadObjectIds"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47314-3ae7-489c-828d-a1e8eb4c89b0" elementFormDefault="qualified">
    <xsd:import namespace="http://schemas.microsoft.com/office/2006/documentManagement/types"/>
    <xsd:import namespace="http://schemas.microsoft.com/office/infopath/2007/PartnerControls"/>
    <xsd:element name="_ModernAudienceTargetUserField" ma:index="8"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9" nillable="true" ma:displayName="AudienceIds" ma:list="{19253770-400f-4d80-9d00-d114aa3030f9}" ma:internalName="_ModernAudienceAadObjectIds" ma:readOnly="true" ma:showField="_AadObjectIdForUser" ma:web="a3de2ab4-93b1-402b-bc1f-d24d60e52808">
      <xsd:complexType>
        <xsd:complexContent>
          <xsd:extension base="dms:MultiChoiceLookup">
            <xsd:sequence>
              <xsd:element name="Value" type="dms:Lookup" maxOccurs="unbounded" minOccurs="0" nillable="true"/>
            </xsd:sequence>
          </xsd:extension>
        </xsd:complexContent>
      </xsd:complex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651139-181d-4ac2-a62f-41044298c26d"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de2ab4-93b1-402b-bc1f-d24d60e5280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36b5fd-d934-4915-9d3d-8a723c84cd3e}" ma:internalName="TaxCatchAll" ma:showField="CatchAllData" ma:web="a3de2ab4-93b1-402b-bc1f-d24d60e528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de2ab4-93b1-402b-bc1f-d24d60e52808" xsi:nil="true"/>
    <lcf76f155ced4ddcb4097134ff3c332f xmlns="b3547314-3ae7-489c-828d-a1e8eb4c89b0">
      <Terms xmlns="http://schemas.microsoft.com/office/infopath/2007/PartnerControls"/>
    </lcf76f155ced4ddcb4097134ff3c332f>
    <_ModernAudienceTargetUserField xmlns="b3547314-3ae7-489c-828d-a1e8eb4c89b0">
      <UserInfo>
        <DisplayName/>
        <AccountId xsi:nil="true"/>
        <AccountType/>
      </UserInfo>
    </_ModernAudienceTargetUserField>
  </documentManagement>
</p:properties>
</file>

<file path=customXml/itemProps1.xml><?xml version="1.0" encoding="utf-8"?>
<ds:datastoreItem xmlns:ds="http://schemas.openxmlformats.org/officeDocument/2006/customXml" ds:itemID="{9E89235D-D619-4F87-9E8E-4D163807A836}"/>
</file>

<file path=customXml/itemProps2.xml><?xml version="1.0" encoding="utf-8"?>
<ds:datastoreItem xmlns:ds="http://schemas.openxmlformats.org/officeDocument/2006/customXml" ds:itemID="{265E73B0-DBC3-4C93-9CDB-938366AAB44A}">
  <ds:schemaRefs>
    <ds:schemaRef ds:uri="http://schemas.microsoft.com/sharepoint/v3/contenttype/forms"/>
  </ds:schemaRefs>
</ds:datastoreItem>
</file>

<file path=customXml/itemProps3.xml><?xml version="1.0" encoding="utf-8"?>
<ds:datastoreItem xmlns:ds="http://schemas.openxmlformats.org/officeDocument/2006/customXml" ds:itemID="{04C38E4A-EF5F-433D-B83E-55810E8DFCB9}">
  <ds:schemaRefs>
    <ds:schemaRef ds:uri="432de209-e9ec-4e14-897e-12aaa3c75e13"/>
    <ds:schemaRef ds:uri="b4b3dc19-11b2-472d-9002-1a20eae9290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TotalTime>
  <Words>1245</Words>
  <Application>Microsoft Macintosh PowerPoint</Application>
  <PresentationFormat>On-screen Show (16:9)</PresentationFormat>
  <Paragraphs>176</Paragraphs>
  <Slides>11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Open Sans ExtraBold</vt:lpstr>
      <vt:lpstr>Bitter</vt:lpstr>
      <vt:lpstr>Courier New</vt:lpstr>
      <vt:lpstr>Arial</vt:lpstr>
      <vt:lpstr>Open Sans</vt:lpstr>
      <vt:lpstr>Lato Light</vt:lpstr>
      <vt:lpstr>Lato Black</vt:lpstr>
      <vt:lpstr>Symbol,Sans-Serif</vt:lpstr>
      <vt:lpstr>Slack-Lato</vt:lpstr>
      <vt:lpstr>Raleway</vt:lpstr>
      <vt:lpstr>Symbol</vt:lpstr>
      <vt:lpstr>Lato</vt:lpstr>
      <vt:lpstr>RiskOptics</vt:lpstr>
      <vt:lpstr>PowerPoint Presentation</vt:lpstr>
      <vt:lpstr>Providing GRC solutions to meet the needs of the growing interconnectedness across an evolving digital business</vt:lpstr>
      <vt:lpstr>Delivering GRC and more</vt:lpstr>
      <vt:lpstr>Frameworks for Every Industry </vt:lpstr>
      <vt:lpstr>Frameworks for Every Industry </vt:lpstr>
      <vt:lpstr>Frameworks for Every Industry</vt:lpstr>
      <vt:lpstr>Integrations in ZenGRC</vt:lpstr>
      <vt:lpstr>Implementation</vt:lpstr>
      <vt:lpstr>Customer Success</vt:lpstr>
      <vt:lpstr>Customer Success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ZenGRC  End-to-end GRC platform for information security, risk, audit and compliance teams. </dc:title>
  <cp:lastModifiedBy>Christina Newby</cp:lastModifiedBy>
  <cp:revision>217</cp:revision>
  <dcterms:modified xsi:type="dcterms:W3CDTF">2024-11-01T13:41:38Z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0x0101002D6EC503D2A40449B024A83D919BFCAD</vt:lpwstr>
  </property>
  <property fmtid="{D5CDD505-2E9C-101B-9397-08002B2CF9AE}" pid="3" name="MediaServiceImageTags">
    <vt:lpwstr/>
  </property>
</Properties>
</file>